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6" r:id="rId3"/>
    <p:sldId id="257" r:id="rId4"/>
    <p:sldId id="278" r:id="rId5"/>
    <p:sldId id="279" r:id="rId6"/>
    <p:sldId id="280" r:id="rId7"/>
    <p:sldId id="281" r:id="rId8"/>
    <p:sldId id="282" r:id="rId9"/>
    <p:sldId id="275" r:id="rId10"/>
    <p:sldId id="283" r:id="rId11"/>
    <p:sldId id="284" r:id="rId12"/>
    <p:sldId id="288" r:id="rId13"/>
    <p:sldId id="261" r:id="rId14"/>
    <p:sldId id="286" r:id="rId15"/>
    <p:sldId id="287" r:id="rId16"/>
    <p:sldId id="264" r:id="rId17"/>
    <p:sldId id="260" r:id="rId18"/>
    <p:sldId id="289"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Roboto" panose="02000000000000000000" pitchFamily="2" charset="0"/>
      <p:regular r:id="rId24"/>
      <p:bold r:id="rId25"/>
      <p:italic r:id="rId26"/>
      <p:boldItalic r:id="rId27"/>
    </p:embeddedFont>
    <p:embeddedFont>
      <p:font typeface="TT Commons Pro" panose="020B0604020202020204" charset="0"/>
      <p:regular r:id="rId28"/>
    </p:embeddedFont>
    <p:embeddedFont>
      <p:font typeface="TT Commons Pro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60A6B-1C43-410F-A1C6-DF40EBCA95C7}" v="181" dt="2024-01-31T23:10:21.5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25" d="100"/>
          <a:sy n="25" d="100"/>
        </p:scale>
        <p:origin x="1740" y="5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r Farid" userId="3ea7db07-1542-4a87-961a-9bab976e6741" providerId="ADAL" clId="{21660A6B-1C43-410F-A1C6-DF40EBCA95C7}"/>
    <pc:docChg chg="undo custSel addSld delSld modSld sldOrd">
      <pc:chgData name="Omar Farid" userId="3ea7db07-1542-4a87-961a-9bab976e6741" providerId="ADAL" clId="{21660A6B-1C43-410F-A1C6-DF40EBCA95C7}" dt="2024-01-31T23:25:34.083" v="2205" actId="404"/>
      <pc:docMkLst>
        <pc:docMk/>
      </pc:docMkLst>
      <pc:sldChg chg="addSp delSp modSp mod">
        <pc:chgData name="Omar Farid" userId="3ea7db07-1542-4a87-961a-9bab976e6741" providerId="ADAL" clId="{21660A6B-1C43-410F-A1C6-DF40EBCA95C7}" dt="2024-01-31T22:31:30.574" v="1635" actId="20577"/>
        <pc:sldMkLst>
          <pc:docMk/>
          <pc:sldMk cId="0" sldId="256"/>
        </pc:sldMkLst>
        <pc:spChg chg="mod">
          <ac:chgData name="Omar Farid" userId="3ea7db07-1542-4a87-961a-9bab976e6741" providerId="ADAL" clId="{21660A6B-1C43-410F-A1C6-DF40EBCA95C7}" dt="2024-01-31T22:06:53.773" v="1597" actId="1076"/>
          <ac:spMkLst>
            <pc:docMk/>
            <pc:sldMk cId="0" sldId="256"/>
            <ac:spMk id="2" creationId="{00000000-0000-0000-0000-000000000000}"/>
          </ac:spMkLst>
        </pc:spChg>
        <pc:spChg chg="mod">
          <ac:chgData name="Omar Farid" userId="3ea7db07-1542-4a87-961a-9bab976e6741" providerId="ADAL" clId="{21660A6B-1C43-410F-A1C6-DF40EBCA95C7}" dt="2024-01-31T22:05:32.797" v="1592" actId="20577"/>
          <ac:spMkLst>
            <pc:docMk/>
            <pc:sldMk cId="0" sldId="256"/>
            <ac:spMk id="6" creationId="{00000000-0000-0000-0000-000000000000}"/>
          </ac:spMkLst>
        </pc:spChg>
        <pc:spChg chg="mod">
          <ac:chgData name="Omar Farid" userId="3ea7db07-1542-4a87-961a-9bab976e6741" providerId="ADAL" clId="{21660A6B-1C43-410F-A1C6-DF40EBCA95C7}" dt="2024-01-31T21:29:52.295" v="1455" actId="6549"/>
          <ac:spMkLst>
            <pc:docMk/>
            <pc:sldMk cId="0" sldId="256"/>
            <ac:spMk id="8" creationId="{00000000-0000-0000-0000-000000000000}"/>
          </ac:spMkLst>
        </pc:spChg>
        <pc:spChg chg="add mod">
          <ac:chgData name="Omar Farid" userId="3ea7db07-1542-4a87-961a-9bab976e6741" providerId="ADAL" clId="{21660A6B-1C43-410F-A1C6-DF40EBCA95C7}" dt="2024-01-31T22:07:17.310" v="1618" actId="20577"/>
          <ac:spMkLst>
            <pc:docMk/>
            <pc:sldMk cId="0" sldId="256"/>
            <ac:spMk id="10" creationId="{B66B1953-4990-164F-9A5F-DEF9E0AE1C89}"/>
          </ac:spMkLst>
        </pc:spChg>
        <pc:grpChg chg="del">
          <ac:chgData name="Omar Farid" userId="3ea7db07-1542-4a87-961a-9bab976e6741" providerId="ADAL" clId="{21660A6B-1C43-410F-A1C6-DF40EBCA95C7}" dt="2024-01-31T21:29:53.961" v="1456" actId="478"/>
          <ac:grpSpMkLst>
            <pc:docMk/>
            <pc:sldMk cId="0" sldId="256"/>
            <ac:grpSpMk id="7" creationId="{00000000-0000-0000-0000-000000000000}"/>
          </ac:grpSpMkLst>
        </pc:grpChg>
        <pc:graphicFrameChg chg="mod modGraphic">
          <ac:chgData name="Omar Farid" userId="3ea7db07-1542-4a87-961a-9bab976e6741" providerId="ADAL" clId="{21660A6B-1C43-410F-A1C6-DF40EBCA95C7}" dt="2024-01-31T22:31:30.574" v="1635" actId="20577"/>
          <ac:graphicFrameMkLst>
            <pc:docMk/>
            <pc:sldMk cId="0" sldId="256"/>
            <ac:graphicFrameMk id="3" creationId="{00000000-0000-0000-0000-000000000000}"/>
          </ac:graphicFrameMkLst>
        </pc:graphicFrameChg>
      </pc:sldChg>
      <pc:sldChg chg="addSp delSp modSp mod ord">
        <pc:chgData name="Omar Farid" userId="3ea7db07-1542-4a87-961a-9bab976e6741" providerId="ADAL" clId="{21660A6B-1C43-410F-A1C6-DF40EBCA95C7}" dt="2024-01-31T21:29:09.829" v="1450" actId="1076"/>
        <pc:sldMkLst>
          <pc:docMk/>
          <pc:sldMk cId="0" sldId="257"/>
        </pc:sldMkLst>
        <pc:spChg chg="add del">
          <ac:chgData name="Omar Farid" userId="3ea7db07-1542-4a87-961a-9bab976e6741" providerId="ADAL" clId="{21660A6B-1C43-410F-A1C6-DF40EBCA95C7}" dt="2024-01-31T21:28:47.370" v="1445" actId="478"/>
          <ac:spMkLst>
            <pc:docMk/>
            <pc:sldMk cId="0" sldId="257"/>
            <ac:spMk id="2" creationId="{00000000-0000-0000-0000-000000000000}"/>
          </ac:spMkLst>
        </pc:spChg>
        <pc:spChg chg="del">
          <ac:chgData name="Omar Farid" userId="3ea7db07-1542-4a87-961a-9bab976e6741" providerId="ADAL" clId="{21660A6B-1C43-410F-A1C6-DF40EBCA95C7}" dt="2024-01-31T21:29:03.705" v="1449" actId="478"/>
          <ac:spMkLst>
            <pc:docMk/>
            <pc:sldMk cId="0" sldId="257"/>
            <ac:spMk id="45" creationId="{00000000-0000-0000-0000-000000000000}"/>
          </ac:spMkLst>
        </pc:spChg>
        <pc:spChg chg="del mod">
          <ac:chgData name="Omar Farid" userId="3ea7db07-1542-4a87-961a-9bab976e6741" providerId="ADAL" clId="{21660A6B-1C43-410F-A1C6-DF40EBCA95C7}" dt="2024-01-31T18:31:20.853" v="85"/>
          <ac:spMkLst>
            <pc:docMk/>
            <pc:sldMk cId="0" sldId="257"/>
            <ac:spMk id="52" creationId="{12B1525A-16C0-9E71-89BE-33B4935A88DD}"/>
          </ac:spMkLst>
        </pc:spChg>
        <pc:grpChg chg="del">
          <ac:chgData name="Omar Farid" userId="3ea7db07-1542-4a87-961a-9bab976e6741" providerId="ADAL" clId="{21660A6B-1C43-410F-A1C6-DF40EBCA95C7}" dt="2024-01-31T21:29:03.705" v="1449" actId="478"/>
          <ac:grpSpMkLst>
            <pc:docMk/>
            <pc:sldMk cId="0" sldId="257"/>
            <ac:grpSpMk id="46" creationId="{00000000-0000-0000-0000-000000000000}"/>
          </ac:grpSpMkLst>
        </pc:grpChg>
        <pc:graphicFrameChg chg="add del mod modGraphic">
          <ac:chgData name="Omar Farid" userId="3ea7db07-1542-4a87-961a-9bab976e6741" providerId="ADAL" clId="{21660A6B-1C43-410F-A1C6-DF40EBCA95C7}" dt="2024-01-31T18:34:36.254" v="115" actId="478"/>
          <ac:graphicFrameMkLst>
            <pc:docMk/>
            <pc:sldMk cId="0" sldId="257"/>
            <ac:graphicFrameMk id="3" creationId="{0E8EA932-51D4-2F99-F575-BF839A84EBD2}"/>
          </ac:graphicFrameMkLst>
        </pc:graphicFrameChg>
        <pc:graphicFrameChg chg="add del mod">
          <ac:chgData name="Omar Farid" userId="3ea7db07-1542-4a87-961a-9bab976e6741" providerId="ADAL" clId="{21660A6B-1C43-410F-A1C6-DF40EBCA95C7}" dt="2024-01-31T18:31:43.467" v="91" actId="478"/>
          <ac:graphicFrameMkLst>
            <pc:docMk/>
            <pc:sldMk cId="0" sldId="257"/>
            <ac:graphicFrameMk id="4" creationId="{D1248639-6431-E8FD-DD35-16D167EED252}"/>
          </ac:graphicFrameMkLst>
        </pc:graphicFrameChg>
        <pc:graphicFrameChg chg="add del mod">
          <ac:chgData name="Omar Farid" userId="3ea7db07-1542-4a87-961a-9bab976e6741" providerId="ADAL" clId="{21660A6B-1C43-410F-A1C6-DF40EBCA95C7}" dt="2024-01-31T18:38:12.641" v="140" actId="478"/>
          <ac:graphicFrameMkLst>
            <pc:docMk/>
            <pc:sldMk cId="0" sldId="257"/>
            <ac:graphicFrameMk id="9" creationId="{3EE892D8-0791-03CE-794B-02D1776B4F50}"/>
          </ac:graphicFrameMkLst>
        </pc:graphicFrameChg>
        <pc:graphicFrameChg chg="add del mod">
          <ac:chgData name="Omar Farid" userId="3ea7db07-1542-4a87-961a-9bab976e6741" providerId="ADAL" clId="{21660A6B-1C43-410F-A1C6-DF40EBCA95C7}" dt="2024-01-31T18:36:03.623" v="127" actId="478"/>
          <ac:graphicFrameMkLst>
            <pc:docMk/>
            <pc:sldMk cId="0" sldId="257"/>
            <ac:graphicFrameMk id="10" creationId="{AE314D24-E7D1-CACF-816C-8CACECE5EF84}"/>
          </ac:graphicFrameMkLst>
        </pc:graphicFrameChg>
        <pc:graphicFrameChg chg="add del">
          <ac:chgData name="Omar Farid" userId="3ea7db07-1542-4a87-961a-9bab976e6741" providerId="ADAL" clId="{21660A6B-1C43-410F-A1C6-DF40EBCA95C7}" dt="2024-01-31T18:36:45.463" v="129" actId="3680"/>
          <ac:graphicFrameMkLst>
            <pc:docMk/>
            <pc:sldMk cId="0" sldId="257"/>
            <ac:graphicFrameMk id="11" creationId="{440285E2-E388-8774-379F-0B27D731B5B6}"/>
          </ac:graphicFrameMkLst>
        </pc:graphicFrameChg>
        <pc:graphicFrameChg chg="add mod modGraphic">
          <ac:chgData name="Omar Farid" userId="3ea7db07-1542-4a87-961a-9bab976e6741" providerId="ADAL" clId="{21660A6B-1C43-410F-A1C6-DF40EBCA95C7}" dt="2024-01-31T21:29:09.829" v="1450" actId="1076"/>
          <ac:graphicFrameMkLst>
            <pc:docMk/>
            <pc:sldMk cId="0" sldId="257"/>
            <ac:graphicFrameMk id="12" creationId="{1B5D3CB1-8755-2539-C93E-EE2DF9FB5F3F}"/>
          </ac:graphicFrameMkLst>
        </pc:graphicFrameChg>
        <pc:graphicFrameChg chg="add del mod">
          <ac:chgData name="Omar Farid" userId="3ea7db07-1542-4a87-961a-9bab976e6741" providerId="ADAL" clId="{21660A6B-1C43-410F-A1C6-DF40EBCA95C7}" dt="2024-01-31T18:50:00.690" v="164" actId="21"/>
          <ac:graphicFrameMkLst>
            <pc:docMk/>
            <pc:sldMk cId="0" sldId="257"/>
            <ac:graphicFrameMk id="13" creationId="{53D4903B-D1FD-0529-92A3-88C778F36C96}"/>
          </ac:graphicFrameMkLst>
        </pc:graphicFrameChg>
        <pc:picChg chg="add del">
          <ac:chgData name="Omar Farid" userId="3ea7db07-1542-4a87-961a-9bab976e6741" providerId="ADAL" clId="{21660A6B-1C43-410F-A1C6-DF40EBCA95C7}" dt="2024-01-31T18:32:50.267" v="106" actId="478"/>
          <ac:picMkLst>
            <pc:docMk/>
            <pc:sldMk cId="0" sldId="257"/>
            <ac:picMk id="7" creationId="{952E187C-563F-6CB5-790A-8B527922EDE9}"/>
          </ac:picMkLst>
        </pc:picChg>
      </pc:sldChg>
      <pc:sldChg chg="del ord">
        <pc:chgData name="Omar Farid" userId="3ea7db07-1542-4a87-961a-9bab976e6741" providerId="ADAL" clId="{21660A6B-1C43-410F-A1C6-DF40EBCA95C7}" dt="2024-01-31T21:28:37.238" v="1443" actId="47"/>
        <pc:sldMkLst>
          <pc:docMk/>
          <pc:sldMk cId="0" sldId="258"/>
        </pc:sldMkLst>
      </pc:sldChg>
      <pc:sldChg chg="del">
        <pc:chgData name="Omar Farid" userId="3ea7db07-1542-4a87-961a-9bab976e6741" providerId="ADAL" clId="{21660A6B-1C43-410F-A1C6-DF40EBCA95C7}" dt="2024-01-31T21:25:25.938" v="1428" actId="47"/>
        <pc:sldMkLst>
          <pc:docMk/>
          <pc:sldMk cId="0" sldId="259"/>
        </pc:sldMkLst>
      </pc:sldChg>
      <pc:sldChg chg="addSp delSp modSp mod">
        <pc:chgData name="Omar Farid" userId="3ea7db07-1542-4a87-961a-9bab976e6741" providerId="ADAL" clId="{21660A6B-1C43-410F-A1C6-DF40EBCA95C7}" dt="2024-01-31T23:24:41.730" v="2196" actId="20577"/>
        <pc:sldMkLst>
          <pc:docMk/>
          <pc:sldMk cId="0" sldId="260"/>
        </pc:sldMkLst>
        <pc:spChg chg="add del mod">
          <ac:chgData name="Omar Farid" userId="3ea7db07-1542-4a87-961a-9bab976e6741" providerId="ADAL" clId="{21660A6B-1C43-410F-A1C6-DF40EBCA95C7}" dt="2024-01-31T23:13:14.819" v="1653" actId="478"/>
          <ac:spMkLst>
            <pc:docMk/>
            <pc:sldMk cId="0" sldId="260"/>
            <ac:spMk id="3" creationId="{2293AC62-7ADC-86B6-F805-ED8F9BA19155}"/>
          </ac:spMkLst>
        </pc:spChg>
        <pc:spChg chg="mod">
          <ac:chgData name="Omar Farid" userId="3ea7db07-1542-4a87-961a-9bab976e6741" providerId="ADAL" clId="{21660A6B-1C43-410F-A1C6-DF40EBCA95C7}" dt="2024-01-31T21:18:06.694" v="1344" actId="1076"/>
          <ac:spMkLst>
            <pc:docMk/>
            <pc:sldMk cId="0" sldId="260"/>
            <ac:spMk id="15" creationId="{00000000-0000-0000-0000-000000000000}"/>
          </ac:spMkLst>
        </pc:spChg>
        <pc:spChg chg="del mod">
          <ac:chgData name="Omar Farid" userId="3ea7db07-1542-4a87-961a-9bab976e6741" providerId="ADAL" clId="{21660A6B-1C43-410F-A1C6-DF40EBCA95C7}" dt="2024-01-31T21:39:59.393" v="1503"/>
          <ac:spMkLst>
            <pc:docMk/>
            <pc:sldMk cId="0" sldId="260"/>
            <ac:spMk id="16" creationId="{00000000-0000-0000-0000-000000000000}"/>
          </ac:spMkLst>
        </pc:spChg>
        <pc:spChg chg="del">
          <ac:chgData name="Omar Farid" userId="3ea7db07-1542-4a87-961a-9bab976e6741" providerId="ADAL" clId="{21660A6B-1C43-410F-A1C6-DF40EBCA95C7}" dt="2024-01-31T21:14:48.827" v="1246" actId="478"/>
          <ac:spMkLst>
            <pc:docMk/>
            <pc:sldMk cId="0" sldId="260"/>
            <ac:spMk id="17" creationId="{00000000-0000-0000-0000-000000000000}"/>
          </ac:spMkLst>
        </pc:spChg>
        <pc:spChg chg="del">
          <ac:chgData name="Omar Farid" userId="3ea7db07-1542-4a87-961a-9bab976e6741" providerId="ADAL" clId="{21660A6B-1C43-410F-A1C6-DF40EBCA95C7}" dt="2024-01-31T21:14:48.827" v="1246" actId="478"/>
          <ac:spMkLst>
            <pc:docMk/>
            <pc:sldMk cId="0" sldId="260"/>
            <ac:spMk id="18" creationId="{00000000-0000-0000-0000-000000000000}"/>
          </ac:spMkLst>
        </pc:spChg>
        <pc:spChg chg="del">
          <ac:chgData name="Omar Farid" userId="3ea7db07-1542-4a87-961a-9bab976e6741" providerId="ADAL" clId="{21660A6B-1C43-410F-A1C6-DF40EBCA95C7}" dt="2024-01-31T21:14:48.827" v="1246" actId="478"/>
          <ac:spMkLst>
            <pc:docMk/>
            <pc:sldMk cId="0" sldId="260"/>
            <ac:spMk id="19" creationId="{00000000-0000-0000-0000-000000000000}"/>
          </ac:spMkLst>
        </pc:spChg>
        <pc:spChg chg="del">
          <ac:chgData name="Omar Farid" userId="3ea7db07-1542-4a87-961a-9bab976e6741" providerId="ADAL" clId="{21660A6B-1C43-410F-A1C6-DF40EBCA95C7}" dt="2024-01-31T21:14:48.827" v="1246" actId="478"/>
          <ac:spMkLst>
            <pc:docMk/>
            <pc:sldMk cId="0" sldId="260"/>
            <ac:spMk id="20" creationId="{00000000-0000-0000-0000-000000000000}"/>
          </ac:spMkLst>
        </pc:spChg>
        <pc:spChg chg="del">
          <ac:chgData name="Omar Farid" userId="3ea7db07-1542-4a87-961a-9bab976e6741" providerId="ADAL" clId="{21660A6B-1C43-410F-A1C6-DF40EBCA95C7}" dt="2024-01-31T21:14:48.827" v="1246" actId="478"/>
          <ac:spMkLst>
            <pc:docMk/>
            <pc:sldMk cId="0" sldId="260"/>
            <ac:spMk id="21" creationId="{00000000-0000-0000-0000-000000000000}"/>
          </ac:spMkLst>
        </pc:spChg>
        <pc:spChg chg="del">
          <ac:chgData name="Omar Farid" userId="3ea7db07-1542-4a87-961a-9bab976e6741" providerId="ADAL" clId="{21660A6B-1C43-410F-A1C6-DF40EBCA95C7}" dt="2024-01-31T21:14:48.827" v="1246" actId="478"/>
          <ac:spMkLst>
            <pc:docMk/>
            <pc:sldMk cId="0" sldId="260"/>
            <ac:spMk id="22" creationId="{00000000-0000-0000-0000-000000000000}"/>
          </ac:spMkLst>
        </pc:spChg>
        <pc:spChg chg="del mod">
          <ac:chgData name="Omar Farid" userId="3ea7db07-1542-4a87-961a-9bab976e6741" providerId="ADAL" clId="{21660A6B-1C43-410F-A1C6-DF40EBCA95C7}" dt="2024-01-31T21:39:55.945" v="1500" actId="21"/>
          <ac:spMkLst>
            <pc:docMk/>
            <pc:sldMk cId="0" sldId="260"/>
            <ac:spMk id="23" creationId="{00000000-0000-0000-0000-000000000000}"/>
          </ac:spMkLst>
        </pc:spChg>
        <pc:spChg chg="add del mod">
          <ac:chgData name="Omar Farid" userId="3ea7db07-1542-4a87-961a-9bab976e6741" providerId="ADAL" clId="{21660A6B-1C43-410F-A1C6-DF40EBCA95C7}" dt="2024-01-31T23:10:01.803" v="1636" actId="21"/>
          <ac:spMkLst>
            <pc:docMk/>
            <pc:sldMk cId="0" sldId="260"/>
            <ac:spMk id="33" creationId="{9EFB2260-6005-EC72-8AE9-FEB7CDA50087}"/>
          </ac:spMkLst>
        </pc:spChg>
        <pc:spChg chg="add mod">
          <ac:chgData name="Omar Farid" userId="3ea7db07-1542-4a87-961a-9bab976e6741" providerId="ADAL" clId="{21660A6B-1C43-410F-A1C6-DF40EBCA95C7}" dt="2024-01-31T23:24:41.730" v="2196" actId="20577"/>
          <ac:spMkLst>
            <pc:docMk/>
            <pc:sldMk cId="0" sldId="260"/>
            <ac:spMk id="35" creationId="{8C3290A1-818F-0713-5373-031D55BCADCC}"/>
          </ac:spMkLst>
        </pc:spChg>
        <pc:spChg chg="add mod">
          <ac:chgData name="Omar Farid" userId="3ea7db07-1542-4a87-961a-9bab976e6741" providerId="ADAL" clId="{21660A6B-1C43-410F-A1C6-DF40EBCA95C7}" dt="2024-01-31T21:40:00.386" v="1504"/>
          <ac:spMkLst>
            <pc:docMk/>
            <pc:sldMk cId="0" sldId="260"/>
            <ac:spMk id="36" creationId="{37496E68-AEF5-CC74-5189-54EB3D2C21B0}"/>
          </ac:spMkLst>
        </pc:spChg>
        <pc:grpChg chg="del">
          <ac:chgData name="Omar Farid" userId="3ea7db07-1542-4a87-961a-9bab976e6741" providerId="ADAL" clId="{21660A6B-1C43-410F-A1C6-DF40EBCA95C7}" dt="2024-01-31T21:14:48.827" v="1246" actId="478"/>
          <ac:grpSpMkLst>
            <pc:docMk/>
            <pc:sldMk cId="0" sldId="260"/>
            <ac:grpSpMk id="3" creationId="{00000000-0000-0000-0000-000000000000}"/>
          </ac:grpSpMkLst>
        </pc:grpChg>
        <pc:grpChg chg="del">
          <ac:chgData name="Omar Farid" userId="3ea7db07-1542-4a87-961a-9bab976e6741" providerId="ADAL" clId="{21660A6B-1C43-410F-A1C6-DF40EBCA95C7}" dt="2024-01-31T21:14:48.827" v="1246" actId="478"/>
          <ac:grpSpMkLst>
            <pc:docMk/>
            <pc:sldMk cId="0" sldId="260"/>
            <ac:grpSpMk id="6" creationId="{00000000-0000-0000-0000-000000000000}"/>
          </ac:grpSpMkLst>
        </pc:grpChg>
        <pc:grpChg chg="del">
          <ac:chgData name="Omar Farid" userId="3ea7db07-1542-4a87-961a-9bab976e6741" providerId="ADAL" clId="{21660A6B-1C43-410F-A1C6-DF40EBCA95C7}" dt="2024-01-31T21:14:48.827" v="1246" actId="478"/>
          <ac:grpSpMkLst>
            <pc:docMk/>
            <pc:sldMk cId="0" sldId="260"/>
            <ac:grpSpMk id="9" creationId="{00000000-0000-0000-0000-000000000000}"/>
          </ac:grpSpMkLst>
        </pc:grpChg>
        <pc:grpChg chg="del">
          <ac:chgData name="Omar Farid" userId="3ea7db07-1542-4a87-961a-9bab976e6741" providerId="ADAL" clId="{21660A6B-1C43-410F-A1C6-DF40EBCA95C7}" dt="2024-01-31T21:14:48.827" v="1246" actId="478"/>
          <ac:grpSpMkLst>
            <pc:docMk/>
            <pc:sldMk cId="0" sldId="260"/>
            <ac:grpSpMk id="12" creationId="{00000000-0000-0000-0000-000000000000}"/>
          </ac:grpSpMkLst>
        </pc:grpChg>
        <pc:grpChg chg="del">
          <ac:chgData name="Omar Farid" userId="3ea7db07-1542-4a87-961a-9bab976e6741" providerId="ADAL" clId="{21660A6B-1C43-410F-A1C6-DF40EBCA95C7}" dt="2024-01-31T21:14:48.827" v="1246" actId="478"/>
          <ac:grpSpMkLst>
            <pc:docMk/>
            <pc:sldMk cId="0" sldId="260"/>
            <ac:grpSpMk id="24" creationId="{00000000-0000-0000-0000-000000000000}"/>
          </ac:grpSpMkLst>
        </pc:grpChg>
        <pc:picChg chg="add del mod modCrop">
          <ac:chgData name="Omar Farid" userId="3ea7db07-1542-4a87-961a-9bab976e6741" providerId="ADAL" clId="{21660A6B-1C43-410F-A1C6-DF40EBCA95C7}" dt="2024-01-31T23:10:01.803" v="1636" actId="21"/>
          <ac:picMkLst>
            <pc:docMk/>
            <pc:sldMk cId="0" sldId="260"/>
            <ac:picMk id="28" creationId="{405BD94F-A934-B0B9-4F41-FA9A5EC8D84C}"/>
          </ac:picMkLst>
        </pc:picChg>
        <pc:picChg chg="add del mod">
          <ac:chgData name="Omar Farid" userId="3ea7db07-1542-4a87-961a-9bab976e6741" providerId="ADAL" clId="{21660A6B-1C43-410F-A1C6-DF40EBCA95C7}" dt="2024-01-31T21:15:27.335" v="1264" actId="21"/>
          <ac:picMkLst>
            <pc:docMk/>
            <pc:sldMk cId="0" sldId="260"/>
            <ac:picMk id="30" creationId="{6F7995D9-2EA1-5727-59EF-2A30748DDD3B}"/>
          </ac:picMkLst>
        </pc:picChg>
        <pc:picChg chg="add mod modCrop">
          <ac:chgData name="Omar Farid" userId="3ea7db07-1542-4a87-961a-9bab976e6741" providerId="ADAL" clId="{21660A6B-1C43-410F-A1C6-DF40EBCA95C7}" dt="2024-01-31T23:10:11.300" v="1638" actId="1076"/>
          <ac:picMkLst>
            <pc:docMk/>
            <pc:sldMk cId="0" sldId="260"/>
            <ac:picMk id="32" creationId="{07891BD9-C627-C347-C360-1AC3683DB391}"/>
          </ac:picMkLst>
        </pc:picChg>
      </pc:sldChg>
      <pc:sldChg chg="addSp modSp mod">
        <pc:chgData name="Omar Farid" userId="3ea7db07-1542-4a87-961a-9bab976e6741" providerId="ADAL" clId="{21660A6B-1C43-410F-A1C6-DF40EBCA95C7}" dt="2024-01-31T20:26:27.548" v="906" actId="14100"/>
        <pc:sldMkLst>
          <pc:docMk/>
          <pc:sldMk cId="0" sldId="261"/>
        </pc:sldMkLst>
        <pc:spChg chg="mod">
          <ac:chgData name="Omar Farid" userId="3ea7db07-1542-4a87-961a-9bab976e6741" providerId="ADAL" clId="{21660A6B-1C43-410F-A1C6-DF40EBCA95C7}" dt="2024-01-31T20:24:19.238" v="813"/>
          <ac:spMkLst>
            <pc:docMk/>
            <pc:sldMk cId="0" sldId="261"/>
            <ac:spMk id="2" creationId="{00000000-0000-0000-0000-000000000000}"/>
          </ac:spMkLst>
        </pc:spChg>
        <pc:spChg chg="add mod">
          <ac:chgData name="Omar Farid" userId="3ea7db07-1542-4a87-961a-9bab976e6741" providerId="ADAL" clId="{21660A6B-1C43-410F-A1C6-DF40EBCA95C7}" dt="2024-01-31T20:26:08.744" v="904" actId="14100"/>
          <ac:spMkLst>
            <pc:docMk/>
            <pc:sldMk cId="0" sldId="261"/>
            <ac:spMk id="4" creationId="{785DB82D-84BF-E53F-4743-A57A01800770}"/>
          </ac:spMkLst>
        </pc:spChg>
        <pc:spChg chg="add mod">
          <ac:chgData name="Omar Farid" userId="3ea7db07-1542-4a87-961a-9bab976e6741" providerId="ADAL" clId="{21660A6B-1C43-410F-A1C6-DF40EBCA95C7}" dt="2024-01-31T20:25:47.843" v="859" actId="1037"/>
          <ac:spMkLst>
            <pc:docMk/>
            <pc:sldMk cId="0" sldId="261"/>
            <ac:spMk id="5" creationId="{9F60BCAE-5A1C-DA5C-1CB4-B4E5D237C210}"/>
          </ac:spMkLst>
        </pc:spChg>
        <pc:picChg chg="add mod modCrop">
          <ac:chgData name="Omar Farid" userId="3ea7db07-1542-4a87-961a-9bab976e6741" providerId="ADAL" clId="{21660A6B-1C43-410F-A1C6-DF40EBCA95C7}" dt="2024-01-31T20:26:27.548" v="906" actId="14100"/>
          <ac:picMkLst>
            <pc:docMk/>
            <pc:sldMk cId="0" sldId="261"/>
            <ac:picMk id="3" creationId="{559705CD-EDC5-4F31-16C2-7FC707CA62CE}"/>
          </ac:picMkLst>
        </pc:picChg>
        <pc:picChg chg="add mod modCrop">
          <ac:chgData name="Omar Farid" userId="3ea7db07-1542-4a87-961a-9bab976e6741" providerId="ADAL" clId="{21660A6B-1C43-410F-A1C6-DF40EBCA95C7}" dt="2024-01-31T20:25:47.843" v="859" actId="1037"/>
          <ac:picMkLst>
            <pc:docMk/>
            <pc:sldMk cId="0" sldId="261"/>
            <ac:picMk id="9" creationId="{3E481A57-6EC0-64ED-501B-FCF54A1A4972}"/>
          </ac:picMkLst>
        </pc:picChg>
      </pc:sldChg>
      <pc:sldChg chg="del">
        <pc:chgData name="Omar Farid" userId="3ea7db07-1542-4a87-961a-9bab976e6741" providerId="ADAL" clId="{21660A6B-1C43-410F-A1C6-DF40EBCA95C7}" dt="2024-01-31T21:14:17.483" v="1239" actId="47"/>
        <pc:sldMkLst>
          <pc:docMk/>
          <pc:sldMk cId="0" sldId="262"/>
        </pc:sldMkLst>
      </pc:sldChg>
      <pc:sldChg chg="addSp delSp modSp del mod ord">
        <pc:chgData name="Omar Farid" userId="3ea7db07-1542-4a87-961a-9bab976e6741" providerId="ADAL" clId="{21660A6B-1C43-410F-A1C6-DF40EBCA95C7}" dt="2024-01-31T21:39:09.583" v="1490" actId="47"/>
        <pc:sldMkLst>
          <pc:docMk/>
          <pc:sldMk cId="0" sldId="263"/>
        </pc:sldMkLst>
        <pc:picChg chg="add del mod">
          <ac:chgData name="Omar Farid" userId="3ea7db07-1542-4a87-961a-9bab976e6741" providerId="ADAL" clId="{21660A6B-1C43-410F-A1C6-DF40EBCA95C7}" dt="2024-01-31T21:20:18.986" v="1369" actId="21"/>
          <ac:picMkLst>
            <pc:docMk/>
            <pc:sldMk cId="0" sldId="263"/>
            <ac:picMk id="19" creationId="{D04E494A-236B-EDA1-9BFC-F26D045C9082}"/>
          </ac:picMkLst>
        </pc:picChg>
      </pc:sldChg>
      <pc:sldChg chg="addSp delSp modSp mod ord">
        <pc:chgData name="Omar Farid" userId="3ea7db07-1542-4a87-961a-9bab976e6741" providerId="ADAL" clId="{21660A6B-1C43-410F-A1C6-DF40EBCA95C7}" dt="2024-01-31T21:28:05.800" v="1436" actId="1076"/>
        <pc:sldMkLst>
          <pc:docMk/>
          <pc:sldMk cId="0" sldId="264"/>
        </pc:sldMkLst>
        <pc:spChg chg="del mod">
          <ac:chgData name="Omar Farid" userId="3ea7db07-1542-4a87-961a-9bab976e6741" providerId="ADAL" clId="{21660A6B-1C43-410F-A1C6-DF40EBCA95C7}" dt="2024-01-31T21:24:23.553" v="1424"/>
          <ac:spMkLst>
            <pc:docMk/>
            <pc:sldMk cId="0" sldId="264"/>
            <ac:spMk id="8" creationId="{00000000-0000-0000-0000-000000000000}"/>
          </ac:spMkLst>
        </pc:spChg>
        <pc:spChg chg="mod">
          <ac:chgData name="Omar Farid" userId="3ea7db07-1542-4a87-961a-9bab976e6741" providerId="ADAL" clId="{21660A6B-1C43-410F-A1C6-DF40EBCA95C7}" dt="2024-01-31T21:28:05.800" v="1436" actId="1076"/>
          <ac:spMkLst>
            <pc:docMk/>
            <pc:sldMk cId="0" sldId="264"/>
            <ac:spMk id="10" creationId="{00000000-0000-0000-0000-000000000000}"/>
          </ac:spMkLst>
        </pc:spChg>
        <pc:spChg chg="mod">
          <ac:chgData name="Omar Farid" userId="3ea7db07-1542-4a87-961a-9bab976e6741" providerId="ADAL" clId="{21660A6B-1C43-410F-A1C6-DF40EBCA95C7}" dt="2024-01-31T21:25:20.942" v="1427" actId="20577"/>
          <ac:spMkLst>
            <pc:docMk/>
            <pc:sldMk cId="0" sldId="264"/>
            <ac:spMk id="11" creationId="{00000000-0000-0000-0000-000000000000}"/>
          </ac:spMkLst>
        </pc:spChg>
        <pc:grpChg chg="del">
          <ac:chgData name="Omar Farid" userId="3ea7db07-1542-4a87-961a-9bab976e6741" providerId="ADAL" clId="{21660A6B-1C43-410F-A1C6-DF40EBCA95C7}" dt="2024-01-31T21:14:12.064" v="1238" actId="478"/>
          <ac:grpSpMkLst>
            <pc:docMk/>
            <pc:sldMk cId="0" sldId="264"/>
            <ac:grpSpMk id="6" creationId="{00000000-0000-0000-0000-000000000000}"/>
          </ac:grpSpMkLst>
        </pc:grpChg>
        <pc:picChg chg="add del mod">
          <ac:chgData name="Omar Farid" userId="3ea7db07-1542-4a87-961a-9bab976e6741" providerId="ADAL" clId="{21660A6B-1C43-410F-A1C6-DF40EBCA95C7}" dt="2024-01-31T21:22:55.435" v="1415" actId="478"/>
          <ac:picMkLst>
            <pc:docMk/>
            <pc:sldMk cId="0" sldId="264"/>
            <ac:picMk id="14" creationId="{1F98A202-03E8-53AB-00BC-5D5A51094291}"/>
          </ac:picMkLst>
        </pc:picChg>
        <pc:picChg chg="add mod">
          <ac:chgData name="Omar Farid" userId="3ea7db07-1542-4a87-961a-9bab976e6741" providerId="ADAL" clId="{21660A6B-1C43-410F-A1C6-DF40EBCA95C7}" dt="2024-01-31T21:24:12.028" v="1421" actId="1076"/>
          <ac:picMkLst>
            <pc:docMk/>
            <pc:sldMk cId="0" sldId="264"/>
            <ac:picMk id="16" creationId="{BE81F4F1-538F-7212-23DD-0E89C5BB4063}"/>
          </ac:picMkLst>
        </pc:picChg>
      </pc:sldChg>
      <pc:sldChg chg="add del">
        <pc:chgData name="Omar Farid" userId="3ea7db07-1542-4a87-961a-9bab976e6741" providerId="ADAL" clId="{21660A6B-1C43-410F-A1C6-DF40EBCA95C7}" dt="2024-01-31T21:39:13.264" v="1491" actId="47"/>
        <pc:sldMkLst>
          <pc:docMk/>
          <pc:sldMk cId="0" sldId="265"/>
        </pc:sldMkLst>
      </pc:sldChg>
      <pc:sldChg chg="del">
        <pc:chgData name="Omar Farid" userId="3ea7db07-1542-4a87-961a-9bab976e6741" providerId="ADAL" clId="{21660A6B-1C43-410F-A1C6-DF40EBCA95C7}" dt="2024-01-31T21:39:14.545" v="1492" actId="47"/>
        <pc:sldMkLst>
          <pc:docMk/>
          <pc:sldMk cId="0" sldId="266"/>
        </pc:sldMkLst>
      </pc:sldChg>
      <pc:sldChg chg="del">
        <pc:chgData name="Omar Farid" userId="3ea7db07-1542-4a87-961a-9bab976e6741" providerId="ADAL" clId="{21660A6B-1C43-410F-A1C6-DF40EBCA95C7}" dt="2024-01-31T21:39:16.090" v="1493" actId="47"/>
        <pc:sldMkLst>
          <pc:docMk/>
          <pc:sldMk cId="0" sldId="267"/>
        </pc:sldMkLst>
      </pc:sldChg>
      <pc:sldChg chg="del">
        <pc:chgData name="Omar Farid" userId="3ea7db07-1542-4a87-961a-9bab976e6741" providerId="ADAL" clId="{21660A6B-1C43-410F-A1C6-DF40EBCA95C7}" dt="2024-01-31T21:39:17.123" v="1494" actId="47"/>
        <pc:sldMkLst>
          <pc:docMk/>
          <pc:sldMk cId="0" sldId="268"/>
        </pc:sldMkLst>
      </pc:sldChg>
      <pc:sldChg chg="del">
        <pc:chgData name="Omar Farid" userId="3ea7db07-1542-4a87-961a-9bab976e6741" providerId="ADAL" clId="{21660A6B-1C43-410F-A1C6-DF40EBCA95C7}" dt="2024-01-31T21:39:28.538" v="1495" actId="47"/>
        <pc:sldMkLst>
          <pc:docMk/>
          <pc:sldMk cId="0" sldId="269"/>
        </pc:sldMkLst>
      </pc:sldChg>
      <pc:sldChg chg="del">
        <pc:chgData name="Omar Farid" userId="3ea7db07-1542-4a87-961a-9bab976e6741" providerId="ADAL" clId="{21660A6B-1C43-410F-A1C6-DF40EBCA95C7}" dt="2024-01-31T21:39:29.126" v="1496" actId="47"/>
        <pc:sldMkLst>
          <pc:docMk/>
          <pc:sldMk cId="0" sldId="270"/>
        </pc:sldMkLst>
      </pc:sldChg>
      <pc:sldChg chg="del">
        <pc:chgData name="Omar Farid" userId="3ea7db07-1542-4a87-961a-9bab976e6741" providerId="ADAL" clId="{21660A6B-1C43-410F-A1C6-DF40EBCA95C7}" dt="2024-01-31T21:39:29.974" v="1497" actId="47"/>
        <pc:sldMkLst>
          <pc:docMk/>
          <pc:sldMk cId="0" sldId="271"/>
        </pc:sldMkLst>
      </pc:sldChg>
      <pc:sldChg chg="del">
        <pc:chgData name="Omar Farid" userId="3ea7db07-1542-4a87-961a-9bab976e6741" providerId="ADAL" clId="{21660A6B-1C43-410F-A1C6-DF40EBCA95C7}" dt="2024-01-31T21:39:31.001" v="1498" actId="47"/>
        <pc:sldMkLst>
          <pc:docMk/>
          <pc:sldMk cId="0" sldId="272"/>
        </pc:sldMkLst>
      </pc:sldChg>
      <pc:sldChg chg="del">
        <pc:chgData name="Omar Farid" userId="3ea7db07-1542-4a87-961a-9bab976e6741" providerId="ADAL" clId="{21660A6B-1C43-410F-A1C6-DF40EBCA95C7}" dt="2024-01-31T21:39:34.172" v="1499" actId="47"/>
        <pc:sldMkLst>
          <pc:docMk/>
          <pc:sldMk cId="0" sldId="273"/>
        </pc:sldMkLst>
      </pc:sldChg>
      <pc:sldChg chg="delSp modSp del mod">
        <pc:chgData name="Omar Farid" userId="3ea7db07-1542-4a87-961a-9bab976e6741" providerId="ADAL" clId="{21660A6B-1C43-410F-A1C6-DF40EBCA95C7}" dt="2024-01-31T21:28:33.717" v="1442" actId="47"/>
        <pc:sldMkLst>
          <pc:docMk/>
          <pc:sldMk cId="339595115" sldId="274"/>
        </pc:sldMkLst>
        <pc:spChg chg="del mod">
          <ac:chgData name="Omar Farid" userId="3ea7db07-1542-4a87-961a-9bab976e6741" providerId="ADAL" clId="{21660A6B-1C43-410F-A1C6-DF40EBCA95C7}" dt="2024-01-31T20:45:06.819" v="1004"/>
          <ac:spMkLst>
            <pc:docMk/>
            <pc:sldMk cId="339595115" sldId="274"/>
            <ac:spMk id="52" creationId="{12B1525A-16C0-9E71-89BE-33B4935A88DD}"/>
          </ac:spMkLst>
        </pc:spChg>
      </pc:sldChg>
      <pc:sldChg chg="addSp modSp mod">
        <pc:chgData name="Omar Farid" userId="3ea7db07-1542-4a87-961a-9bab976e6741" providerId="ADAL" clId="{21660A6B-1C43-410F-A1C6-DF40EBCA95C7}" dt="2024-01-31T20:53:43.705" v="1159" actId="20577"/>
        <pc:sldMkLst>
          <pc:docMk/>
          <pc:sldMk cId="1130734466" sldId="275"/>
        </pc:sldMkLst>
        <pc:spChg chg="add mod">
          <ac:chgData name="Omar Farid" userId="3ea7db07-1542-4a87-961a-9bab976e6741" providerId="ADAL" clId="{21660A6B-1C43-410F-A1C6-DF40EBCA95C7}" dt="2024-01-31T20:53:43.705" v="1159" actId="20577"/>
          <ac:spMkLst>
            <pc:docMk/>
            <pc:sldMk cId="1130734466" sldId="275"/>
            <ac:spMk id="5" creationId="{780B47FE-20DC-8A8C-F053-3681D542D91B}"/>
          </ac:spMkLst>
        </pc:spChg>
        <pc:picChg chg="add mod modCrop">
          <ac:chgData name="Omar Farid" userId="3ea7db07-1542-4a87-961a-9bab976e6741" providerId="ADAL" clId="{21660A6B-1C43-410F-A1C6-DF40EBCA95C7}" dt="2024-01-31T19:58:29.759" v="591" actId="1076"/>
          <ac:picMkLst>
            <pc:docMk/>
            <pc:sldMk cId="1130734466" sldId="275"/>
            <ac:picMk id="4" creationId="{D3282957-4B28-DD31-DE91-D9547F6B81C5}"/>
          </ac:picMkLst>
        </pc:picChg>
      </pc:sldChg>
      <pc:sldChg chg="addSp delSp modSp add mod">
        <pc:chgData name="Omar Farid" userId="3ea7db07-1542-4a87-961a-9bab976e6741" providerId="ADAL" clId="{21660A6B-1C43-410F-A1C6-DF40EBCA95C7}" dt="2024-01-31T21:29:28.145" v="1453" actId="1076"/>
        <pc:sldMkLst>
          <pc:docMk/>
          <pc:sldMk cId="705346773" sldId="276"/>
        </pc:sldMkLst>
        <pc:spChg chg="add mod">
          <ac:chgData name="Omar Farid" userId="3ea7db07-1542-4a87-961a-9bab976e6741" providerId="ADAL" clId="{21660A6B-1C43-410F-A1C6-DF40EBCA95C7}" dt="2024-01-31T18:30:26.281" v="63" actId="403"/>
          <ac:spMkLst>
            <pc:docMk/>
            <pc:sldMk cId="705346773" sldId="276"/>
            <ac:spMk id="7" creationId="{D3ED1FA0-B6A5-28F8-A17C-73976C9878CE}"/>
          </ac:spMkLst>
        </pc:spChg>
        <pc:spChg chg="del mod">
          <ac:chgData name="Omar Farid" userId="3ea7db07-1542-4a87-961a-9bab976e6741" providerId="ADAL" clId="{21660A6B-1C43-410F-A1C6-DF40EBCA95C7}" dt="2024-01-31T18:23:56.265" v="7"/>
          <ac:spMkLst>
            <pc:docMk/>
            <pc:sldMk cId="705346773" sldId="276"/>
            <ac:spMk id="14" creationId="{E6ACE526-76F4-740C-9B2A-1FB132ABB9FE}"/>
          </ac:spMkLst>
        </pc:spChg>
        <pc:picChg chg="add mod modCrop">
          <ac:chgData name="Omar Farid" userId="3ea7db07-1542-4a87-961a-9bab976e6741" providerId="ADAL" clId="{21660A6B-1C43-410F-A1C6-DF40EBCA95C7}" dt="2024-01-31T21:29:21.877" v="1452" actId="1076"/>
          <ac:picMkLst>
            <pc:docMk/>
            <pc:sldMk cId="705346773" sldId="276"/>
            <ac:picMk id="4" creationId="{2B86562C-C9EF-B17B-9077-6183A1826A72}"/>
          </ac:picMkLst>
        </pc:picChg>
        <pc:picChg chg="add mod modCrop">
          <ac:chgData name="Omar Farid" userId="3ea7db07-1542-4a87-961a-9bab976e6741" providerId="ADAL" clId="{21660A6B-1C43-410F-A1C6-DF40EBCA95C7}" dt="2024-01-31T21:29:28.145" v="1453" actId="1076"/>
          <ac:picMkLst>
            <pc:docMk/>
            <pc:sldMk cId="705346773" sldId="276"/>
            <ac:picMk id="6" creationId="{513E5228-838E-4EF9-DB4A-48C6AF332E1F}"/>
          </ac:picMkLst>
        </pc:picChg>
      </pc:sldChg>
      <pc:sldChg chg="new del">
        <pc:chgData name="Omar Farid" userId="3ea7db07-1542-4a87-961a-9bab976e6741" providerId="ADAL" clId="{21660A6B-1C43-410F-A1C6-DF40EBCA95C7}" dt="2024-01-31T18:23:34.813" v="1" actId="47"/>
        <pc:sldMkLst>
          <pc:docMk/>
          <pc:sldMk cId="3535706822" sldId="276"/>
        </pc:sldMkLst>
      </pc:sldChg>
      <pc:sldChg chg="modSp add del mod ord">
        <pc:chgData name="Omar Farid" userId="3ea7db07-1542-4a87-961a-9bab976e6741" providerId="ADAL" clId="{21660A6B-1C43-410F-A1C6-DF40EBCA95C7}" dt="2024-01-31T20:02:28.201" v="611" actId="47"/>
        <pc:sldMkLst>
          <pc:docMk/>
          <pc:sldMk cId="555606937" sldId="277"/>
        </pc:sldMkLst>
        <pc:spChg chg="mod">
          <ac:chgData name="Omar Farid" userId="3ea7db07-1542-4a87-961a-9bab976e6741" providerId="ADAL" clId="{21660A6B-1C43-410F-A1C6-DF40EBCA95C7}" dt="2024-01-31T18:30:35.278" v="78" actId="20577"/>
          <ac:spMkLst>
            <pc:docMk/>
            <pc:sldMk cId="555606937" sldId="277"/>
            <ac:spMk id="14" creationId="{E6ACE526-76F4-740C-9B2A-1FB132ABB9FE}"/>
          </ac:spMkLst>
        </pc:spChg>
      </pc:sldChg>
      <pc:sldChg chg="addSp modSp add mod">
        <pc:chgData name="Omar Farid" userId="3ea7db07-1542-4a87-961a-9bab976e6741" providerId="ADAL" clId="{21660A6B-1C43-410F-A1C6-DF40EBCA95C7}" dt="2024-01-31T19:25:25.547" v="398" actId="1076"/>
        <pc:sldMkLst>
          <pc:docMk/>
          <pc:sldMk cId="1331882784" sldId="278"/>
        </pc:sldMkLst>
        <pc:spChg chg="add mod">
          <ac:chgData name="Omar Farid" userId="3ea7db07-1542-4a87-961a-9bab976e6741" providerId="ADAL" clId="{21660A6B-1C43-410F-A1C6-DF40EBCA95C7}" dt="2024-01-31T19:25:17.473" v="396" actId="20577"/>
          <ac:spMkLst>
            <pc:docMk/>
            <pc:sldMk cId="1331882784" sldId="278"/>
            <ac:spMk id="3" creationId="{8743DD05-9F4F-DAB3-8AE7-F555906AA123}"/>
          </ac:spMkLst>
        </pc:spChg>
        <pc:picChg chg="add mod modCrop">
          <ac:chgData name="Omar Farid" userId="3ea7db07-1542-4a87-961a-9bab976e6741" providerId="ADAL" clId="{21660A6B-1C43-410F-A1C6-DF40EBCA95C7}" dt="2024-01-31T19:25:21.610" v="397" actId="1076"/>
          <ac:picMkLst>
            <pc:docMk/>
            <pc:sldMk cId="1331882784" sldId="278"/>
            <ac:picMk id="5" creationId="{831DF975-0C47-A5D5-34E5-0391BDD317B6}"/>
          </ac:picMkLst>
        </pc:picChg>
        <pc:picChg chg="add mod modCrop">
          <ac:chgData name="Omar Farid" userId="3ea7db07-1542-4a87-961a-9bab976e6741" providerId="ADAL" clId="{21660A6B-1C43-410F-A1C6-DF40EBCA95C7}" dt="2024-01-31T19:25:25.547" v="398" actId="1076"/>
          <ac:picMkLst>
            <pc:docMk/>
            <pc:sldMk cId="1331882784" sldId="278"/>
            <ac:picMk id="7" creationId="{68BE0698-7172-C545-E99D-20D279FFFFA5}"/>
          </ac:picMkLst>
        </pc:picChg>
      </pc:sldChg>
      <pc:sldChg chg="addSp delSp modSp add mod">
        <pc:chgData name="Omar Farid" userId="3ea7db07-1542-4a87-961a-9bab976e6741" providerId="ADAL" clId="{21660A6B-1C43-410F-A1C6-DF40EBCA95C7}" dt="2024-01-31T19:28:37.106" v="486" actId="14100"/>
        <pc:sldMkLst>
          <pc:docMk/>
          <pc:sldMk cId="438972316" sldId="279"/>
        </pc:sldMkLst>
        <pc:spChg chg="mod">
          <ac:chgData name="Omar Farid" userId="3ea7db07-1542-4a87-961a-9bab976e6741" providerId="ADAL" clId="{21660A6B-1C43-410F-A1C6-DF40EBCA95C7}" dt="2024-01-31T19:27:06.396" v="470" actId="33524"/>
          <ac:spMkLst>
            <pc:docMk/>
            <pc:sldMk cId="438972316" sldId="279"/>
            <ac:spMk id="3" creationId="{8743DD05-9F4F-DAB3-8AE7-F555906AA123}"/>
          </ac:spMkLst>
        </pc:spChg>
        <pc:spChg chg="add del mod">
          <ac:chgData name="Omar Farid" userId="3ea7db07-1542-4a87-961a-9bab976e6741" providerId="ADAL" clId="{21660A6B-1C43-410F-A1C6-DF40EBCA95C7}" dt="2024-01-31T19:27:49.485" v="477"/>
          <ac:spMkLst>
            <pc:docMk/>
            <pc:sldMk cId="438972316" sldId="279"/>
            <ac:spMk id="6" creationId="{4DF42F82-59B6-0F33-7B3E-CE9E7FD9DB0A}"/>
          </ac:spMkLst>
        </pc:spChg>
        <pc:picChg chg="del">
          <ac:chgData name="Omar Farid" userId="3ea7db07-1542-4a87-961a-9bab976e6741" providerId="ADAL" clId="{21660A6B-1C43-410F-A1C6-DF40EBCA95C7}" dt="2024-01-31T19:26:16.273" v="440" actId="478"/>
          <ac:picMkLst>
            <pc:docMk/>
            <pc:sldMk cId="438972316" sldId="279"/>
            <ac:picMk id="5" creationId="{831DF975-0C47-A5D5-34E5-0391BDD317B6}"/>
          </ac:picMkLst>
        </pc:picChg>
        <pc:picChg chg="del">
          <ac:chgData name="Omar Farid" userId="3ea7db07-1542-4a87-961a-9bab976e6741" providerId="ADAL" clId="{21660A6B-1C43-410F-A1C6-DF40EBCA95C7}" dt="2024-01-31T19:26:14.946" v="439" actId="478"/>
          <ac:picMkLst>
            <pc:docMk/>
            <pc:sldMk cId="438972316" sldId="279"/>
            <ac:picMk id="7" creationId="{68BE0698-7172-C545-E99D-20D279FFFFA5}"/>
          </ac:picMkLst>
        </pc:picChg>
        <pc:picChg chg="add mod modCrop">
          <ac:chgData name="Omar Farid" userId="3ea7db07-1542-4a87-961a-9bab976e6741" providerId="ADAL" clId="{21660A6B-1C43-410F-A1C6-DF40EBCA95C7}" dt="2024-01-31T19:27:52.068" v="478" actId="1076"/>
          <ac:picMkLst>
            <pc:docMk/>
            <pc:sldMk cId="438972316" sldId="279"/>
            <ac:picMk id="11" creationId="{6E3E080E-37FD-CF95-20CB-C73C7D8CDBD3}"/>
          </ac:picMkLst>
        </pc:picChg>
        <pc:picChg chg="add mod modCrop">
          <ac:chgData name="Omar Farid" userId="3ea7db07-1542-4a87-961a-9bab976e6741" providerId="ADAL" clId="{21660A6B-1C43-410F-A1C6-DF40EBCA95C7}" dt="2024-01-31T19:28:37.106" v="486" actId="14100"/>
          <ac:picMkLst>
            <pc:docMk/>
            <pc:sldMk cId="438972316" sldId="279"/>
            <ac:picMk id="13" creationId="{3D71D159-906C-0586-FA08-0D020B5F55D5}"/>
          </ac:picMkLst>
        </pc:picChg>
      </pc:sldChg>
      <pc:sldChg chg="addSp delSp modSp add mod">
        <pc:chgData name="Omar Farid" userId="3ea7db07-1542-4a87-961a-9bab976e6741" providerId="ADAL" clId="{21660A6B-1C43-410F-A1C6-DF40EBCA95C7}" dt="2024-01-31T19:37:31.985" v="525" actId="1076"/>
        <pc:sldMkLst>
          <pc:docMk/>
          <pc:sldMk cId="4072869026" sldId="280"/>
        </pc:sldMkLst>
        <pc:spChg chg="mod">
          <ac:chgData name="Omar Farid" userId="3ea7db07-1542-4a87-961a-9bab976e6741" providerId="ADAL" clId="{21660A6B-1C43-410F-A1C6-DF40EBCA95C7}" dt="2024-01-31T19:36:19.014" v="512" actId="20577"/>
          <ac:spMkLst>
            <pc:docMk/>
            <pc:sldMk cId="4072869026" sldId="280"/>
            <ac:spMk id="3" creationId="{8743DD05-9F4F-DAB3-8AE7-F555906AA123}"/>
          </ac:spMkLst>
        </pc:spChg>
        <pc:picChg chg="add mod modCrop">
          <ac:chgData name="Omar Farid" userId="3ea7db07-1542-4a87-961a-9bab976e6741" providerId="ADAL" clId="{21660A6B-1C43-410F-A1C6-DF40EBCA95C7}" dt="2024-01-31T19:37:31.985" v="525" actId="1076"/>
          <ac:picMkLst>
            <pc:docMk/>
            <pc:sldMk cId="4072869026" sldId="280"/>
            <ac:picMk id="5" creationId="{3F3A45FF-9F2D-751B-F9F8-9D102D35D531}"/>
          </ac:picMkLst>
        </pc:picChg>
        <pc:picChg chg="del">
          <ac:chgData name="Omar Farid" userId="3ea7db07-1542-4a87-961a-9bab976e6741" providerId="ADAL" clId="{21660A6B-1C43-410F-A1C6-DF40EBCA95C7}" dt="2024-01-31T19:36:36.092" v="513" actId="478"/>
          <ac:picMkLst>
            <pc:docMk/>
            <pc:sldMk cId="4072869026" sldId="280"/>
            <ac:picMk id="11" creationId="{6E3E080E-37FD-CF95-20CB-C73C7D8CDBD3}"/>
          </ac:picMkLst>
        </pc:picChg>
        <pc:picChg chg="del">
          <ac:chgData name="Omar Farid" userId="3ea7db07-1542-4a87-961a-9bab976e6741" providerId="ADAL" clId="{21660A6B-1C43-410F-A1C6-DF40EBCA95C7}" dt="2024-01-31T19:36:37.622" v="514" actId="478"/>
          <ac:picMkLst>
            <pc:docMk/>
            <pc:sldMk cId="4072869026" sldId="280"/>
            <ac:picMk id="13" creationId="{3D71D159-906C-0586-FA08-0D020B5F55D5}"/>
          </ac:picMkLst>
        </pc:picChg>
      </pc:sldChg>
      <pc:sldChg chg="addSp delSp modSp add mod">
        <pc:chgData name="Omar Farid" userId="3ea7db07-1542-4a87-961a-9bab976e6741" providerId="ADAL" clId="{21660A6B-1C43-410F-A1C6-DF40EBCA95C7}" dt="2024-01-31T19:40:05.201" v="564" actId="1076"/>
        <pc:sldMkLst>
          <pc:docMk/>
          <pc:sldMk cId="1090286712" sldId="281"/>
        </pc:sldMkLst>
        <pc:spChg chg="mod">
          <ac:chgData name="Omar Farid" userId="3ea7db07-1542-4a87-961a-9bab976e6741" providerId="ADAL" clId="{21660A6B-1C43-410F-A1C6-DF40EBCA95C7}" dt="2024-01-31T19:39:13.745" v="553" actId="20577"/>
          <ac:spMkLst>
            <pc:docMk/>
            <pc:sldMk cId="1090286712" sldId="281"/>
            <ac:spMk id="3" creationId="{8743DD05-9F4F-DAB3-8AE7-F555906AA123}"/>
          </ac:spMkLst>
        </pc:spChg>
        <pc:spChg chg="add del mod">
          <ac:chgData name="Omar Farid" userId="3ea7db07-1542-4a87-961a-9bab976e6741" providerId="ADAL" clId="{21660A6B-1C43-410F-A1C6-DF40EBCA95C7}" dt="2024-01-31T19:39:55.617" v="561"/>
          <ac:spMkLst>
            <pc:docMk/>
            <pc:sldMk cId="1090286712" sldId="281"/>
            <ac:spMk id="6" creationId="{D5A2D6E2-676D-94DF-DEEB-835267E47F6E}"/>
          </ac:spMkLst>
        </pc:spChg>
        <pc:picChg chg="del">
          <ac:chgData name="Omar Farid" userId="3ea7db07-1542-4a87-961a-9bab976e6741" providerId="ADAL" clId="{21660A6B-1C43-410F-A1C6-DF40EBCA95C7}" dt="2024-01-31T19:38:05.394" v="530" actId="478"/>
          <ac:picMkLst>
            <pc:docMk/>
            <pc:sldMk cId="1090286712" sldId="281"/>
            <ac:picMk id="5" creationId="{3F3A45FF-9F2D-751B-F9F8-9D102D35D531}"/>
          </ac:picMkLst>
        </pc:picChg>
        <pc:picChg chg="add mod modCrop">
          <ac:chgData name="Omar Farid" userId="3ea7db07-1542-4a87-961a-9bab976e6741" providerId="ADAL" clId="{21660A6B-1C43-410F-A1C6-DF40EBCA95C7}" dt="2024-01-31T19:40:05.201" v="564" actId="1076"/>
          <ac:picMkLst>
            <pc:docMk/>
            <pc:sldMk cId="1090286712" sldId="281"/>
            <ac:picMk id="10" creationId="{8A8326E6-821A-B0BA-7134-5D61BFB5BABE}"/>
          </ac:picMkLst>
        </pc:picChg>
      </pc:sldChg>
      <pc:sldChg chg="addSp delSp modSp add mod">
        <pc:chgData name="Omar Farid" userId="3ea7db07-1542-4a87-961a-9bab976e6741" providerId="ADAL" clId="{21660A6B-1C43-410F-A1C6-DF40EBCA95C7}" dt="2024-01-31T21:28:30.244" v="1441" actId="478"/>
        <pc:sldMkLst>
          <pc:docMk/>
          <pc:sldMk cId="2638069003" sldId="282"/>
        </pc:sldMkLst>
        <pc:spChg chg="del mod">
          <ac:chgData name="Omar Farid" userId="3ea7db07-1542-4a87-961a-9bab976e6741" providerId="ADAL" clId="{21660A6B-1C43-410F-A1C6-DF40EBCA95C7}" dt="2024-01-31T21:28:30.244" v="1441" actId="478"/>
          <ac:spMkLst>
            <pc:docMk/>
            <pc:sldMk cId="2638069003" sldId="282"/>
            <ac:spMk id="45" creationId="{00000000-0000-0000-0000-000000000000}"/>
          </ac:spMkLst>
        </pc:spChg>
        <pc:spChg chg="del topLvl">
          <ac:chgData name="Omar Farid" userId="3ea7db07-1542-4a87-961a-9bab976e6741" providerId="ADAL" clId="{21660A6B-1C43-410F-A1C6-DF40EBCA95C7}" dt="2024-01-31T21:28:23.219" v="1438" actId="478"/>
          <ac:spMkLst>
            <pc:docMk/>
            <pc:sldMk cId="2638069003" sldId="282"/>
            <ac:spMk id="47" creationId="{00000000-0000-0000-0000-000000000000}"/>
          </ac:spMkLst>
        </pc:spChg>
        <pc:spChg chg="del topLvl">
          <ac:chgData name="Omar Farid" userId="3ea7db07-1542-4a87-961a-9bab976e6741" providerId="ADAL" clId="{21660A6B-1C43-410F-A1C6-DF40EBCA95C7}" dt="2024-01-31T21:28:25.586" v="1439" actId="478"/>
          <ac:spMkLst>
            <pc:docMk/>
            <pc:sldMk cId="2638069003" sldId="282"/>
            <ac:spMk id="48" creationId="{00000000-0000-0000-0000-000000000000}"/>
          </ac:spMkLst>
        </pc:spChg>
        <pc:spChg chg="mod">
          <ac:chgData name="Omar Farid" userId="3ea7db07-1542-4a87-961a-9bab976e6741" providerId="ADAL" clId="{21660A6B-1C43-410F-A1C6-DF40EBCA95C7}" dt="2024-01-31T19:49:18.438" v="569" actId="404"/>
          <ac:spMkLst>
            <pc:docMk/>
            <pc:sldMk cId="2638069003" sldId="282"/>
            <ac:spMk id="52" creationId="{12B1525A-16C0-9E71-89BE-33B4935A88DD}"/>
          </ac:spMkLst>
        </pc:spChg>
        <pc:grpChg chg="del">
          <ac:chgData name="Omar Farid" userId="3ea7db07-1542-4a87-961a-9bab976e6741" providerId="ADAL" clId="{21660A6B-1C43-410F-A1C6-DF40EBCA95C7}" dt="2024-01-31T21:28:23.219" v="1438" actId="478"/>
          <ac:grpSpMkLst>
            <pc:docMk/>
            <pc:sldMk cId="2638069003" sldId="282"/>
            <ac:grpSpMk id="46" creationId="{00000000-0000-0000-0000-000000000000}"/>
          </ac:grpSpMkLst>
        </pc:grpChg>
        <pc:picChg chg="add del mod">
          <ac:chgData name="Omar Farid" userId="3ea7db07-1542-4a87-961a-9bab976e6741" providerId="ADAL" clId="{21660A6B-1C43-410F-A1C6-DF40EBCA95C7}" dt="2024-01-31T19:53:04.840" v="573" actId="478"/>
          <ac:picMkLst>
            <pc:docMk/>
            <pc:sldMk cId="2638069003" sldId="282"/>
            <ac:picMk id="4" creationId="{E4616DBF-1F32-D541-8925-CCEFBCB7925F}"/>
          </ac:picMkLst>
        </pc:picChg>
        <pc:picChg chg="add mod modCrop">
          <ac:chgData name="Omar Farid" userId="3ea7db07-1542-4a87-961a-9bab976e6741" providerId="ADAL" clId="{21660A6B-1C43-410F-A1C6-DF40EBCA95C7}" dt="2024-01-31T19:55:40.075" v="583" actId="14100"/>
          <ac:picMkLst>
            <pc:docMk/>
            <pc:sldMk cId="2638069003" sldId="282"/>
            <ac:picMk id="7" creationId="{257FAF44-D3C1-A6BF-9D8A-BDBF5D28603A}"/>
          </ac:picMkLst>
        </pc:picChg>
      </pc:sldChg>
      <pc:sldChg chg="addSp modSp add mod">
        <pc:chgData name="Omar Farid" userId="3ea7db07-1542-4a87-961a-9bab976e6741" providerId="ADAL" clId="{21660A6B-1C43-410F-A1C6-DF40EBCA95C7}" dt="2024-01-31T20:02:10.865" v="608" actId="1076"/>
        <pc:sldMkLst>
          <pc:docMk/>
          <pc:sldMk cId="3291444866" sldId="283"/>
        </pc:sldMkLst>
        <pc:spChg chg="add mod">
          <ac:chgData name="Omar Farid" userId="3ea7db07-1542-4a87-961a-9bab976e6741" providerId="ADAL" clId="{21660A6B-1C43-410F-A1C6-DF40EBCA95C7}" dt="2024-01-31T19:59:01.975" v="595" actId="1076"/>
          <ac:spMkLst>
            <pc:docMk/>
            <pc:sldMk cId="3291444866" sldId="283"/>
            <ac:spMk id="4" creationId="{21DB711C-F914-A72A-D8DC-49761B62483F}"/>
          </ac:spMkLst>
        </pc:spChg>
        <pc:picChg chg="add mod modCrop">
          <ac:chgData name="Omar Farid" userId="3ea7db07-1542-4a87-961a-9bab976e6741" providerId="ADAL" clId="{21660A6B-1C43-410F-A1C6-DF40EBCA95C7}" dt="2024-01-31T20:02:10.865" v="608" actId="1076"/>
          <ac:picMkLst>
            <pc:docMk/>
            <pc:sldMk cId="3291444866" sldId="283"/>
            <ac:picMk id="6" creationId="{3D8208F5-B4B2-0467-6433-BDB99D8DB3CF}"/>
          </ac:picMkLst>
        </pc:picChg>
      </pc:sldChg>
      <pc:sldChg chg="addSp delSp modSp add mod">
        <pc:chgData name="Omar Farid" userId="3ea7db07-1542-4a87-961a-9bab976e6741" providerId="ADAL" clId="{21660A6B-1C43-410F-A1C6-DF40EBCA95C7}" dt="2024-01-31T21:02:49.862" v="1212" actId="478"/>
        <pc:sldMkLst>
          <pc:docMk/>
          <pc:sldMk cId="3050183686" sldId="284"/>
        </pc:sldMkLst>
        <pc:spChg chg="add mod">
          <ac:chgData name="Omar Farid" userId="3ea7db07-1542-4a87-961a-9bab976e6741" providerId="ADAL" clId="{21660A6B-1C43-410F-A1C6-DF40EBCA95C7}" dt="2024-01-31T20:04:09.394" v="623" actId="571"/>
          <ac:spMkLst>
            <pc:docMk/>
            <pc:sldMk cId="3050183686" sldId="284"/>
            <ac:spMk id="3" creationId="{96C88E0D-003D-6F7F-9084-1D6F5AAF4CF1}"/>
          </ac:spMkLst>
        </pc:spChg>
        <pc:spChg chg="del mod">
          <ac:chgData name="Omar Farid" userId="3ea7db07-1542-4a87-961a-9bab976e6741" providerId="ADAL" clId="{21660A6B-1C43-410F-A1C6-DF40EBCA95C7}" dt="2024-01-31T20:03:18.090" v="616"/>
          <ac:spMkLst>
            <pc:docMk/>
            <pc:sldMk cId="3050183686" sldId="284"/>
            <ac:spMk id="4" creationId="{21DB711C-F914-A72A-D8DC-49761B62483F}"/>
          </ac:spMkLst>
        </pc:spChg>
        <pc:spChg chg="add del">
          <ac:chgData name="Omar Farid" userId="3ea7db07-1542-4a87-961a-9bab976e6741" providerId="ADAL" clId="{21660A6B-1C43-410F-A1C6-DF40EBCA95C7}" dt="2024-01-31T21:02:49.862" v="1212" actId="478"/>
          <ac:spMkLst>
            <pc:docMk/>
            <pc:sldMk cId="3050183686" sldId="284"/>
            <ac:spMk id="8" creationId="{00000000-0000-0000-0000-000000000000}"/>
          </ac:spMkLst>
        </pc:spChg>
        <pc:spChg chg="add mod">
          <ac:chgData name="Omar Farid" userId="3ea7db07-1542-4a87-961a-9bab976e6741" providerId="ADAL" clId="{21660A6B-1C43-410F-A1C6-DF40EBCA95C7}" dt="2024-01-31T20:16:14.639" v="751" actId="1036"/>
          <ac:spMkLst>
            <pc:docMk/>
            <pc:sldMk cId="3050183686" sldId="284"/>
            <ac:spMk id="10" creationId="{990063D4-EFDD-1BDE-4EB8-39D35EDB99A4}"/>
          </ac:spMkLst>
        </pc:spChg>
        <pc:spChg chg="add mod">
          <ac:chgData name="Omar Farid" userId="3ea7db07-1542-4a87-961a-9bab976e6741" providerId="ADAL" clId="{21660A6B-1C43-410F-A1C6-DF40EBCA95C7}" dt="2024-01-31T20:16:14.639" v="751" actId="1036"/>
          <ac:spMkLst>
            <pc:docMk/>
            <pc:sldMk cId="3050183686" sldId="284"/>
            <ac:spMk id="13" creationId="{74419D43-FE1C-DDC1-69CF-40437AFA3F7F}"/>
          </ac:spMkLst>
        </pc:spChg>
        <pc:spChg chg="mod">
          <ac:chgData name="Omar Farid" userId="3ea7db07-1542-4a87-961a-9bab976e6741" providerId="ADAL" clId="{21660A6B-1C43-410F-A1C6-DF40EBCA95C7}" dt="2024-01-31T20:04:44.190" v="646" actId="20577"/>
          <ac:spMkLst>
            <pc:docMk/>
            <pc:sldMk cId="3050183686" sldId="284"/>
            <ac:spMk id="14" creationId="{E6ACE526-76F4-740C-9B2A-1FB132ABB9FE}"/>
          </ac:spMkLst>
        </pc:spChg>
        <pc:picChg chg="del">
          <ac:chgData name="Omar Farid" userId="3ea7db07-1542-4a87-961a-9bab976e6741" providerId="ADAL" clId="{21660A6B-1C43-410F-A1C6-DF40EBCA95C7}" dt="2024-01-31T20:02:39.556" v="613" actId="478"/>
          <ac:picMkLst>
            <pc:docMk/>
            <pc:sldMk cId="3050183686" sldId="284"/>
            <ac:picMk id="6" creationId="{3D8208F5-B4B2-0467-6433-BDB99D8DB3CF}"/>
          </ac:picMkLst>
        </pc:picChg>
        <pc:picChg chg="add mod modCrop">
          <ac:chgData name="Omar Farid" userId="3ea7db07-1542-4a87-961a-9bab976e6741" providerId="ADAL" clId="{21660A6B-1C43-410F-A1C6-DF40EBCA95C7}" dt="2024-01-31T20:16:14.639" v="751" actId="1036"/>
          <ac:picMkLst>
            <pc:docMk/>
            <pc:sldMk cId="3050183686" sldId="284"/>
            <ac:picMk id="7" creationId="{0EBB9A15-92CC-8109-DAAF-B9CED5DAC97F}"/>
          </ac:picMkLst>
        </pc:picChg>
        <pc:picChg chg="add mod modCrop">
          <ac:chgData name="Omar Farid" userId="3ea7db07-1542-4a87-961a-9bab976e6741" providerId="ADAL" clId="{21660A6B-1C43-410F-A1C6-DF40EBCA95C7}" dt="2024-01-31T20:16:14.639" v="751" actId="1036"/>
          <ac:picMkLst>
            <pc:docMk/>
            <pc:sldMk cId="3050183686" sldId="284"/>
            <ac:picMk id="12" creationId="{75987929-21EB-A6A4-912A-4FEA5ED939F0}"/>
          </ac:picMkLst>
        </pc:picChg>
      </pc:sldChg>
      <pc:sldChg chg="addSp delSp modSp add del mod ord">
        <pc:chgData name="Omar Farid" userId="3ea7db07-1542-4a87-961a-9bab976e6741" providerId="ADAL" clId="{21660A6B-1C43-410F-A1C6-DF40EBCA95C7}" dt="2024-01-31T21:28:13.174" v="1437" actId="47"/>
        <pc:sldMkLst>
          <pc:docMk/>
          <pc:sldMk cId="1600293078" sldId="285"/>
        </pc:sldMkLst>
        <pc:spChg chg="del">
          <ac:chgData name="Omar Farid" userId="3ea7db07-1542-4a87-961a-9bab976e6741" providerId="ADAL" clId="{21660A6B-1C43-410F-A1C6-DF40EBCA95C7}" dt="2024-01-31T20:04:25.861" v="624" actId="478"/>
          <ac:spMkLst>
            <pc:docMk/>
            <pc:sldMk cId="1600293078" sldId="285"/>
            <ac:spMk id="7" creationId="{00000000-0000-0000-0000-000000000000}"/>
          </ac:spMkLst>
        </pc:spChg>
        <pc:spChg chg="del">
          <ac:chgData name="Omar Farid" userId="3ea7db07-1542-4a87-961a-9bab976e6741" providerId="ADAL" clId="{21660A6B-1C43-410F-A1C6-DF40EBCA95C7}" dt="2024-01-31T20:04:25.861" v="624" actId="478"/>
          <ac:spMkLst>
            <pc:docMk/>
            <pc:sldMk cId="1600293078" sldId="285"/>
            <ac:spMk id="8" creationId="{00000000-0000-0000-0000-000000000000}"/>
          </ac:spMkLst>
        </pc:spChg>
        <pc:spChg chg="del">
          <ac:chgData name="Omar Farid" userId="3ea7db07-1542-4a87-961a-9bab976e6741" providerId="ADAL" clId="{21660A6B-1C43-410F-A1C6-DF40EBCA95C7}" dt="2024-01-31T20:04:25.861" v="624" actId="478"/>
          <ac:spMkLst>
            <pc:docMk/>
            <pc:sldMk cId="1600293078" sldId="285"/>
            <ac:spMk id="9" creationId="{00000000-0000-0000-0000-000000000000}"/>
          </ac:spMkLst>
        </pc:spChg>
        <pc:spChg chg="del">
          <ac:chgData name="Omar Farid" userId="3ea7db07-1542-4a87-961a-9bab976e6741" providerId="ADAL" clId="{21660A6B-1C43-410F-A1C6-DF40EBCA95C7}" dt="2024-01-31T20:04:25.861" v="624" actId="478"/>
          <ac:spMkLst>
            <pc:docMk/>
            <pc:sldMk cId="1600293078" sldId="285"/>
            <ac:spMk id="10" creationId="{00000000-0000-0000-0000-000000000000}"/>
          </ac:spMkLst>
        </pc:spChg>
        <pc:spChg chg="del">
          <ac:chgData name="Omar Farid" userId="3ea7db07-1542-4a87-961a-9bab976e6741" providerId="ADAL" clId="{21660A6B-1C43-410F-A1C6-DF40EBCA95C7}" dt="2024-01-31T20:04:25.861" v="624" actId="478"/>
          <ac:spMkLst>
            <pc:docMk/>
            <pc:sldMk cId="1600293078" sldId="285"/>
            <ac:spMk id="11" creationId="{00000000-0000-0000-0000-000000000000}"/>
          </ac:spMkLst>
        </pc:spChg>
        <pc:spChg chg="del">
          <ac:chgData name="Omar Farid" userId="3ea7db07-1542-4a87-961a-9bab976e6741" providerId="ADAL" clId="{21660A6B-1C43-410F-A1C6-DF40EBCA95C7}" dt="2024-01-31T20:04:25.861" v="624" actId="478"/>
          <ac:spMkLst>
            <pc:docMk/>
            <pc:sldMk cId="1600293078" sldId="285"/>
            <ac:spMk id="12" creationId="{00000000-0000-0000-0000-000000000000}"/>
          </ac:spMkLst>
        </pc:spChg>
        <pc:spChg chg="del">
          <ac:chgData name="Omar Farid" userId="3ea7db07-1542-4a87-961a-9bab976e6741" providerId="ADAL" clId="{21660A6B-1C43-410F-A1C6-DF40EBCA95C7}" dt="2024-01-31T20:04:25.861" v="624" actId="478"/>
          <ac:spMkLst>
            <pc:docMk/>
            <pc:sldMk cId="1600293078" sldId="285"/>
            <ac:spMk id="13" creationId="{00000000-0000-0000-0000-000000000000}"/>
          </ac:spMkLst>
        </pc:spChg>
        <pc:spChg chg="del">
          <ac:chgData name="Omar Farid" userId="3ea7db07-1542-4a87-961a-9bab976e6741" providerId="ADAL" clId="{21660A6B-1C43-410F-A1C6-DF40EBCA95C7}" dt="2024-01-31T20:04:25.861" v="624" actId="478"/>
          <ac:spMkLst>
            <pc:docMk/>
            <pc:sldMk cId="1600293078" sldId="285"/>
            <ac:spMk id="14" creationId="{00000000-0000-0000-0000-000000000000}"/>
          </ac:spMkLst>
        </pc:spChg>
        <pc:spChg chg="del">
          <ac:chgData name="Omar Farid" userId="3ea7db07-1542-4a87-961a-9bab976e6741" providerId="ADAL" clId="{21660A6B-1C43-410F-A1C6-DF40EBCA95C7}" dt="2024-01-31T20:04:25.861" v="624" actId="478"/>
          <ac:spMkLst>
            <pc:docMk/>
            <pc:sldMk cId="1600293078" sldId="285"/>
            <ac:spMk id="15" creationId="{00000000-0000-0000-0000-000000000000}"/>
          </ac:spMkLst>
        </pc:spChg>
        <pc:spChg chg="del">
          <ac:chgData name="Omar Farid" userId="3ea7db07-1542-4a87-961a-9bab976e6741" providerId="ADAL" clId="{21660A6B-1C43-410F-A1C6-DF40EBCA95C7}" dt="2024-01-31T20:04:25.861" v="624" actId="478"/>
          <ac:spMkLst>
            <pc:docMk/>
            <pc:sldMk cId="1600293078" sldId="285"/>
            <ac:spMk id="16" creationId="{00000000-0000-0000-0000-000000000000}"/>
          </ac:spMkLst>
        </pc:spChg>
        <pc:spChg chg="del">
          <ac:chgData name="Omar Farid" userId="3ea7db07-1542-4a87-961a-9bab976e6741" providerId="ADAL" clId="{21660A6B-1C43-410F-A1C6-DF40EBCA95C7}" dt="2024-01-31T20:04:25.861" v="624" actId="478"/>
          <ac:spMkLst>
            <pc:docMk/>
            <pc:sldMk cId="1600293078" sldId="285"/>
            <ac:spMk id="17" creationId="{00000000-0000-0000-0000-000000000000}"/>
          </ac:spMkLst>
        </pc:spChg>
        <pc:spChg chg="del">
          <ac:chgData name="Omar Farid" userId="3ea7db07-1542-4a87-961a-9bab976e6741" providerId="ADAL" clId="{21660A6B-1C43-410F-A1C6-DF40EBCA95C7}" dt="2024-01-31T20:04:25.861" v="624" actId="478"/>
          <ac:spMkLst>
            <pc:docMk/>
            <pc:sldMk cId="1600293078" sldId="285"/>
            <ac:spMk id="18" creationId="{00000000-0000-0000-0000-000000000000}"/>
          </ac:spMkLst>
        </pc:spChg>
        <pc:spChg chg="del">
          <ac:chgData name="Omar Farid" userId="3ea7db07-1542-4a87-961a-9bab976e6741" providerId="ADAL" clId="{21660A6B-1C43-410F-A1C6-DF40EBCA95C7}" dt="2024-01-31T20:04:25.861" v="624" actId="478"/>
          <ac:spMkLst>
            <pc:docMk/>
            <pc:sldMk cId="1600293078" sldId="285"/>
            <ac:spMk id="19" creationId="{00000000-0000-0000-0000-000000000000}"/>
          </ac:spMkLst>
        </pc:spChg>
        <pc:spChg chg="del">
          <ac:chgData name="Omar Farid" userId="3ea7db07-1542-4a87-961a-9bab976e6741" providerId="ADAL" clId="{21660A6B-1C43-410F-A1C6-DF40EBCA95C7}" dt="2024-01-31T20:04:25.861" v="624" actId="478"/>
          <ac:spMkLst>
            <pc:docMk/>
            <pc:sldMk cId="1600293078" sldId="285"/>
            <ac:spMk id="20" creationId="{00000000-0000-0000-0000-000000000000}"/>
          </ac:spMkLst>
        </pc:spChg>
        <pc:spChg chg="del">
          <ac:chgData name="Omar Farid" userId="3ea7db07-1542-4a87-961a-9bab976e6741" providerId="ADAL" clId="{21660A6B-1C43-410F-A1C6-DF40EBCA95C7}" dt="2024-01-31T20:04:25.861" v="624" actId="478"/>
          <ac:spMkLst>
            <pc:docMk/>
            <pc:sldMk cId="1600293078" sldId="285"/>
            <ac:spMk id="21" creationId="{00000000-0000-0000-0000-000000000000}"/>
          </ac:spMkLst>
        </pc:spChg>
        <pc:spChg chg="del">
          <ac:chgData name="Omar Farid" userId="3ea7db07-1542-4a87-961a-9bab976e6741" providerId="ADAL" clId="{21660A6B-1C43-410F-A1C6-DF40EBCA95C7}" dt="2024-01-31T20:04:25.861" v="624" actId="478"/>
          <ac:spMkLst>
            <pc:docMk/>
            <pc:sldMk cId="1600293078" sldId="285"/>
            <ac:spMk id="22" creationId="{00000000-0000-0000-0000-000000000000}"/>
          </ac:spMkLst>
        </pc:spChg>
        <pc:spChg chg="del">
          <ac:chgData name="Omar Farid" userId="3ea7db07-1542-4a87-961a-9bab976e6741" providerId="ADAL" clId="{21660A6B-1C43-410F-A1C6-DF40EBCA95C7}" dt="2024-01-31T20:04:25.861" v="624" actId="478"/>
          <ac:spMkLst>
            <pc:docMk/>
            <pc:sldMk cId="1600293078" sldId="285"/>
            <ac:spMk id="23" creationId="{00000000-0000-0000-0000-000000000000}"/>
          </ac:spMkLst>
        </pc:spChg>
        <pc:spChg chg="del">
          <ac:chgData name="Omar Farid" userId="3ea7db07-1542-4a87-961a-9bab976e6741" providerId="ADAL" clId="{21660A6B-1C43-410F-A1C6-DF40EBCA95C7}" dt="2024-01-31T20:04:25.861" v="624" actId="478"/>
          <ac:spMkLst>
            <pc:docMk/>
            <pc:sldMk cId="1600293078" sldId="285"/>
            <ac:spMk id="24" creationId="{00000000-0000-0000-0000-000000000000}"/>
          </ac:spMkLst>
        </pc:spChg>
        <pc:spChg chg="del">
          <ac:chgData name="Omar Farid" userId="3ea7db07-1542-4a87-961a-9bab976e6741" providerId="ADAL" clId="{21660A6B-1C43-410F-A1C6-DF40EBCA95C7}" dt="2024-01-31T20:04:25.861" v="624" actId="478"/>
          <ac:spMkLst>
            <pc:docMk/>
            <pc:sldMk cId="1600293078" sldId="285"/>
            <ac:spMk id="25" creationId="{00000000-0000-0000-0000-000000000000}"/>
          </ac:spMkLst>
        </pc:spChg>
        <pc:spChg chg="del">
          <ac:chgData name="Omar Farid" userId="3ea7db07-1542-4a87-961a-9bab976e6741" providerId="ADAL" clId="{21660A6B-1C43-410F-A1C6-DF40EBCA95C7}" dt="2024-01-31T20:04:25.861" v="624" actId="478"/>
          <ac:spMkLst>
            <pc:docMk/>
            <pc:sldMk cId="1600293078" sldId="285"/>
            <ac:spMk id="26" creationId="{00000000-0000-0000-0000-000000000000}"/>
          </ac:spMkLst>
        </pc:spChg>
        <pc:spChg chg="add mod">
          <ac:chgData name="Omar Farid" userId="3ea7db07-1542-4a87-961a-9bab976e6741" providerId="ADAL" clId="{21660A6B-1C43-410F-A1C6-DF40EBCA95C7}" dt="2024-01-31T20:04:29.033" v="625"/>
          <ac:spMkLst>
            <pc:docMk/>
            <pc:sldMk cId="1600293078" sldId="285"/>
            <ac:spMk id="27" creationId="{7D7FA779-A2B6-B43E-6E2B-F006ACF21796}"/>
          </ac:spMkLst>
        </pc:spChg>
        <pc:spChg chg="add mod">
          <ac:chgData name="Omar Farid" userId="3ea7db07-1542-4a87-961a-9bab976e6741" providerId="ADAL" clId="{21660A6B-1C43-410F-A1C6-DF40EBCA95C7}" dt="2024-01-31T20:04:29.033" v="625"/>
          <ac:spMkLst>
            <pc:docMk/>
            <pc:sldMk cId="1600293078" sldId="285"/>
            <ac:spMk id="28" creationId="{07591E1C-6204-9489-F343-14F870CB5E0E}"/>
          </ac:spMkLst>
        </pc:spChg>
        <pc:grpChg chg="del">
          <ac:chgData name="Omar Farid" userId="3ea7db07-1542-4a87-961a-9bab976e6741" providerId="ADAL" clId="{21660A6B-1C43-410F-A1C6-DF40EBCA95C7}" dt="2024-01-31T20:04:25.861" v="624" actId="478"/>
          <ac:grpSpMkLst>
            <pc:docMk/>
            <pc:sldMk cId="1600293078" sldId="285"/>
            <ac:grpSpMk id="2" creationId="{00000000-0000-0000-0000-000000000000}"/>
          </ac:grpSpMkLst>
        </pc:grpChg>
        <pc:picChg chg="add del mod modCrop">
          <ac:chgData name="Omar Farid" userId="3ea7db07-1542-4a87-961a-9bab976e6741" providerId="ADAL" clId="{21660A6B-1C43-410F-A1C6-DF40EBCA95C7}" dt="2024-01-31T20:18:09.831" v="759" actId="21"/>
          <ac:picMkLst>
            <pc:docMk/>
            <pc:sldMk cId="1600293078" sldId="285"/>
            <ac:picMk id="30" creationId="{DD47C159-768C-726D-C479-1045BFC48C9C}"/>
          </ac:picMkLst>
        </pc:picChg>
      </pc:sldChg>
      <pc:sldChg chg="add del setBg">
        <pc:chgData name="Omar Farid" userId="3ea7db07-1542-4a87-961a-9bab976e6741" providerId="ADAL" clId="{21660A6B-1C43-410F-A1C6-DF40EBCA95C7}" dt="2024-01-31T20:03:51.973" v="618" actId="47"/>
        <pc:sldMkLst>
          <pc:docMk/>
          <pc:sldMk cId="4256560349" sldId="285"/>
        </pc:sldMkLst>
      </pc:sldChg>
      <pc:sldChg chg="addSp delSp modSp add mod">
        <pc:chgData name="Omar Farid" userId="3ea7db07-1542-4a87-961a-9bab976e6741" providerId="ADAL" clId="{21660A6B-1C43-410F-A1C6-DF40EBCA95C7}" dt="2024-01-31T20:47:04.731" v="1029" actId="1036"/>
        <pc:sldMkLst>
          <pc:docMk/>
          <pc:sldMk cId="3599068827" sldId="286"/>
        </pc:sldMkLst>
        <pc:spChg chg="mod">
          <ac:chgData name="Omar Farid" userId="3ea7db07-1542-4a87-961a-9bab976e6741" providerId="ADAL" clId="{21660A6B-1C43-410F-A1C6-DF40EBCA95C7}" dt="2024-01-31T20:33:02.437" v="949" actId="1076"/>
          <ac:spMkLst>
            <pc:docMk/>
            <pc:sldMk cId="3599068827" sldId="286"/>
            <ac:spMk id="2" creationId="{00000000-0000-0000-0000-000000000000}"/>
          </ac:spMkLst>
        </pc:spChg>
        <pc:spChg chg="mod">
          <ac:chgData name="Omar Farid" userId="3ea7db07-1542-4a87-961a-9bab976e6741" providerId="ADAL" clId="{21660A6B-1C43-410F-A1C6-DF40EBCA95C7}" dt="2024-01-31T20:32:43.136" v="941" actId="1076"/>
          <ac:spMkLst>
            <pc:docMk/>
            <pc:sldMk cId="3599068827" sldId="286"/>
            <ac:spMk id="4" creationId="{785DB82D-84BF-E53F-4743-A57A01800770}"/>
          </ac:spMkLst>
        </pc:spChg>
        <pc:spChg chg="mod">
          <ac:chgData name="Omar Farid" userId="3ea7db07-1542-4a87-961a-9bab976e6741" providerId="ADAL" clId="{21660A6B-1C43-410F-A1C6-DF40EBCA95C7}" dt="2024-01-31T20:32:50.503" v="944" actId="1076"/>
          <ac:spMkLst>
            <pc:docMk/>
            <pc:sldMk cId="3599068827" sldId="286"/>
            <ac:spMk id="5" creationId="{9F60BCAE-5A1C-DA5C-1CB4-B4E5D237C210}"/>
          </ac:spMkLst>
        </pc:spChg>
        <pc:spChg chg="add mod">
          <ac:chgData name="Omar Farid" userId="3ea7db07-1542-4a87-961a-9bab976e6741" providerId="ADAL" clId="{21660A6B-1C43-410F-A1C6-DF40EBCA95C7}" dt="2024-01-31T20:31:37.801" v="925" actId="571"/>
          <ac:spMkLst>
            <pc:docMk/>
            <pc:sldMk cId="3599068827" sldId="286"/>
            <ac:spMk id="8" creationId="{82D7F8D7-B3CA-1922-822D-5090138CBC8C}"/>
          </ac:spMkLst>
        </pc:spChg>
        <pc:spChg chg="add mod">
          <ac:chgData name="Omar Farid" userId="3ea7db07-1542-4a87-961a-9bab976e6741" providerId="ADAL" clId="{21660A6B-1C43-410F-A1C6-DF40EBCA95C7}" dt="2024-01-31T20:33:42.367" v="969" actId="1076"/>
          <ac:spMkLst>
            <pc:docMk/>
            <pc:sldMk cId="3599068827" sldId="286"/>
            <ac:spMk id="12" creationId="{D051505A-47D9-F6FC-3C24-FFE6FA37E4C6}"/>
          </ac:spMkLst>
        </pc:spChg>
        <pc:picChg chg="del">
          <ac:chgData name="Omar Farid" userId="3ea7db07-1542-4a87-961a-9bab976e6741" providerId="ADAL" clId="{21660A6B-1C43-410F-A1C6-DF40EBCA95C7}" dt="2024-01-31T20:26:54.289" v="908" actId="478"/>
          <ac:picMkLst>
            <pc:docMk/>
            <pc:sldMk cId="3599068827" sldId="286"/>
            <ac:picMk id="3" creationId="{559705CD-EDC5-4F31-16C2-7FC707CA62CE}"/>
          </ac:picMkLst>
        </pc:picChg>
        <pc:picChg chg="del">
          <ac:chgData name="Omar Farid" userId="3ea7db07-1542-4a87-961a-9bab976e6741" providerId="ADAL" clId="{21660A6B-1C43-410F-A1C6-DF40EBCA95C7}" dt="2024-01-31T20:30:37.392" v="911" actId="478"/>
          <ac:picMkLst>
            <pc:docMk/>
            <pc:sldMk cId="3599068827" sldId="286"/>
            <ac:picMk id="9" creationId="{3E481A57-6EC0-64ED-501B-FCF54A1A4972}"/>
          </ac:picMkLst>
        </pc:picChg>
        <pc:picChg chg="add mod">
          <ac:chgData name="Omar Farid" userId="3ea7db07-1542-4a87-961a-9bab976e6741" providerId="ADAL" clId="{21660A6B-1C43-410F-A1C6-DF40EBCA95C7}" dt="2024-01-31T20:31:37.801" v="925" actId="571"/>
          <ac:picMkLst>
            <pc:docMk/>
            <pc:sldMk cId="3599068827" sldId="286"/>
            <ac:picMk id="10" creationId="{EBD90138-DCD5-E1F6-B1E8-FAC2D3A37683}"/>
          </ac:picMkLst>
        </pc:picChg>
        <pc:picChg chg="add mod">
          <ac:chgData name="Omar Farid" userId="3ea7db07-1542-4a87-961a-9bab976e6741" providerId="ADAL" clId="{21660A6B-1C43-410F-A1C6-DF40EBCA95C7}" dt="2024-01-31T20:32:39.682" v="940" actId="1076"/>
          <ac:picMkLst>
            <pc:docMk/>
            <pc:sldMk cId="3599068827" sldId="286"/>
            <ac:picMk id="1026" creationId="{495D19CF-8662-2989-87F0-5F2D40CAC7D9}"/>
          </ac:picMkLst>
        </pc:picChg>
        <pc:picChg chg="add mod">
          <ac:chgData name="Omar Farid" userId="3ea7db07-1542-4a87-961a-9bab976e6741" providerId="ADAL" clId="{21660A6B-1C43-410F-A1C6-DF40EBCA95C7}" dt="2024-01-31T20:47:03.481" v="1028" actId="1036"/>
          <ac:picMkLst>
            <pc:docMk/>
            <pc:sldMk cId="3599068827" sldId="286"/>
            <ac:picMk id="1028" creationId="{3A7AD2FA-C0CF-6521-841E-E82A51802D19}"/>
          </ac:picMkLst>
        </pc:picChg>
        <pc:picChg chg="add mod">
          <ac:chgData name="Omar Farid" userId="3ea7db07-1542-4a87-961a-9bab976e6741" providerId="ADAL" clId="{21660A6B-1C43-410F-A1C6-DF40EBCA95C7}" dt="2024-01-31T20:47:04.731" v="1029" actId="1036"/>
          <ac:picMkLst>
            <pc:docMk/>
            <pc:sldMk cId="3599068827" sldId="286"/>
            <ac:picMk id="1030" creationId="{D4F613E7-0AFB-832A-DFDF-40BF7E34616F}"/>
          </ac:picMkLst>
        </pc:picChg>
      </pc:sldChg>
      <pc:sldChg chg="addSp delSp modSp add mod">
        <pc:chgData name="Omar Farid" userId="3ea7db07-1542-4a87-961a-9bab976e6741" providerId="ADAL" clId="{21660A6B-1C43-410F-A1C6-DF40EBCA95C7}" dt="2024-01-31T20:46:59.006" v="1027" actId="1076"/>
        <pc:sldMkLst>
          <pc:docMk/>
          <pc:sldMk cId="1320925442" sldId="287"/>
        </pc:sldMkLst>
        <pc:spChg chg="mod">
          <ac:chgData name="Omar Farid" userId="3ea7db07-1542-4a87-961a-9bab976e6741" providerId="ADAL" clId="{21660A6B-1C43-410F-A1C6-DF40EBCA95C7}" dt="2024-01-31T20:36:14.960" v="983"/>
          <ac:spMkLst>
            <pc:docMk/>
            <pc:sldMk cId="1320925442" sldId="287"/>
            <ac:spMk id="2" creationId="{00000000-0000-0000-0000-000000000000}"/>
          </ac:spMkLst>
        </pc:spChg>
        <pc:spChg chg="del">
          <ac:chgData name="Omar Farid" userId="3ea7db07-1542-4a87-961a-9bab976e6741" providerId="ADAL" clId="{21660A6B-1C43-410F-A1C6-DF40EBCA95C7}" dt="2024-01-31T20:36:49.478" v="989" actId="478"/>
          <ac:spMkLst>
            <pc:docMk/>
            <pc:sldMk cId="1320925442" sldId="287"/>
            <ac:spMk id="4" creationId="{785DB82D-84BF-E53F-4743-A57A01800770}"/>
          </ac:spMkLst>
        </pc:spChg>
        <pc:spChg chg="del">
          <ac:chgData name="Omar Farid" userId="3ea7db07-1542-4a87-961a-9bab976e6741" providerId="ADAL" clId="{21660A6B-1C43-410F-A1C6-DF40EBCA95C7}" dt="2024-01-31T20:36:49.478" v="989" actId="478"/>
          <ac:spMkLst>
            <pc:docMk/>
            <pc:sldMk cId="1320925442" sldId="287"/>
            <ac:spMk id="5" creationId="{9F60BCAE-5A1C-DA5C-1CB4-B4E5D237C210}"/>
          </ac:spMkLst>
        </pc:spChg>
        <pc:spChg chg="del mod">
          <ac:chgData name="Omar Farid" userId="3ea7db07-1542-4a87-961a-9bab976e6741" providerId="ADAL" clId="{21660A6B-1C43-410F-A1C6-DF40EBCA95C7}" dt="2024-01-31T20:36:53.571" v="991" actId="478"/>
          <ac:spMkLst>
            <pc:docMk/>
            <pc:sldMk cId="1320925442" sldId="287"/>
            <ac:spMk id="12" creationId="{D051505A-47D9-F6FC-3C24-FFE6FA37E4C6}"/>
          </ac:spMkLst>
        </pc:spChg>
        <pc:picChg chg="del">
          <ac:chgData name="Omar Farid" userId="3ea7db07-1542-4a87-961a-9bab976e6741" providerId="ADAL" clId="{21660A6B-1C43-410F-A1C6-DF40EBCA95C7}" dt="2024-01-31T20:35:34.750" v="971" actId="478"/>
          <ac:picMkLst>
            <pc:docMk/>
            <pc:sldMk cId="1320925442" sldId="287"/>
            <ac:picMk id="1026" creationId="{495D19CF-8662-2989-87F0-5F2D40CAC7D9}"/>
          </ac:picMkLst>
        </pc:picChg>
        <pc:picChg chg="del">
          <ac:chgData name="Omar Farid" userId="3ea7db07-1542-4a87-961a-9bab976e6741" providerId="ADAL" clId="{21660A6B-1C43-410F-A1C6-DF40EBCA95C7}" dt="2024-01-31T20:35:35.622" v="972" actId="478"/>
          <ac:picMkLst>
            <pc:docMk/>
            <pc:sldMk cId="1320925442" sldId="287"/>
            <ac:picMk id="1028" creationId="{3A7AD2FA-C0CF-6521-841E-E82A51802D19}"/>
          </ac:picMkLst>
        </pc:picChg>
        <pc:picChg chg="del">
          <ac:chgData name="Omar Farid" userId="3ea7db07-1542-4a87-961a-9bab976e6741" providerId="ADAL" clId="{21660A6B-1C43-410F-A1C6-DF40EBCA95C7}" dt="2024-01-31T20:35:36.712" v="973" actId="478"/>
          <ac:picMkLst>
            <pc:docMk/>
            <pc:sldMk cId="1320925442" sldId="287"/>
            <ac:picMk id="1030" creationId="{D4F613E7-0AFB-832A-DFDF-40BF7E34616F}"/>
          </ac:picMkLst>
        </pc:picChg>
        <pc:picChg chg="add mod">
          <ac:chgData name="Omar Farid" userId="3ea7db07-1542-4a87-961a-9bab976e6741" providerId="ADAL" clId="{21660A6B-1C43-410F-A1C6-DF40EBCA95C7}" dt="2024-01-31T20:46:27.505" v="1020" actId="1076"/>
          <ac:picMkLst>
            <pc:docMk/>
            <pc:sldMk cId="1320925442" sldId="287"/>
            <ac:picMk id="2050" creationId="{A7372055-43DD-AF03-1BD6-DE55660BC7CE}"/>
          </ac:picMkLst>
        </pc:picChg>
        <pc:picChg chg="add mod">
          <ac:chgData name="Omar Farid" userId="3ea7db07-1542-4a87-961a-9bab976e6741" providerId="ADAL" clId="{21660A6B-1C43-410F-A1C6-DF40EBCA95C7}" dt="2024-01-31T20:46:59.006" v="1027" actId="1076"/>
          <ac:picMkLst>
            <pc:docMk/>
            <pc:sldMk cId="1320925442" sldId="287"/>
            <ac:picMk id="2052" creationId="{280AB039-910D-6385-0AB5-B6271E526967}"/>
          </ac:picMkLst>
        </pc:picChg>
        <pc:picChg chg="add mod">
          <ac:chgData name="Omar Farid" userId="3ea7db07-1542-4a87-961a-9bab976e6741" providerId="ADAL" clId="{21660A6B-1C43-410F-A1C6-DF40EBCA95C7}" dt="2024-01-31T20:46:37.088" v="1024" actId="1076"/>
          <ac:picMkLst>
            <pc:docMk/>
            <pc:sldMk cId="1320925442" sldId="287"/>
            <ac:picMk id="2054" creationId="{1CD442F1-EB38-7BBD-B5C9-1743D1B78BCE}"/>
          </ac:picMkLst>
        </pc:picChg>
      </pc:sldChg>
      <pc:sldChg chg="addSp delSp modSp add mod ord">
        <pc:chgData name="Omar Farid" userId="3ea7db07-1542-4a87-961a-9bab976e6741" providerId="ADAL" clId="{21660A6B-1C43-410F-A1C6-DF40EBCA95C7}" dt="2024-01-31T21:00:47.719" v="1209" actId="1037"/>
        <pc:sldMkLst>
          <pc:docMk/>
          <pc:sldMk cId="3939442831" sldId="288"/>
        </pc:sldMkLst>
        <pc:spChg chg="del mod">
          <ac:chgData name="Omar Farid" userId="3ea7db07-1542-4a87-961a-9bab976e6741" providerId="ADAL" clId="{21660A6B-1C43-410F-A1C6-DF40EBCA95C7}" dt="2024-01-31T20:49:08.430" v="1036" actId="478"/>
          <ac:spMkLst>
            <pc:docMk/>
            <pc:sldMk cId="3939442831" sldId="288"/>
            <ac:spMk id="45" creationId="{00000000-0000-0000-0000-000000000000}"/>
          </ac:spMkLst>
        </pc:spChg>
        <pc:spChg chg="mod">
          <ac:chgData name="Omar Farid" userId="3ea7db07-1542-4a87-961a-9bab976e6741" providerId="ADAL" clId="{21660A6B-1C43-410F-A1C6-DF40EBCA95C7}" dt="2024-01-31T20:49:00.757" v="1033" actId="6549"/>
          <ac:spMkLst>
            <pc:docMk/>
            <pc:sldMk cId="3939442831" sldId="288"/>
            <ac:spMk id="47" creationId="{00000000-0000-0000-0000-000000000000}"/>
          </ac:spMkLst>
        </pc:spChg>
        <pc:grpChg chg="del">
          <ac:chgData name="Omar Farid" userId="3ea7db07-1542-4a87-961a-9bab976e6741" providerId="ADAL" clId="{21660A6B-1C43-410F-A1C6-DF40EBCA95C7}" dt="2024-01-31T20:49:03.864" v="1034" actId="478"/>
          <ac:grpSpMkLst>
            <pc:docMk/>
            <pc:sldMk cId="3939442831" sldId="288"/>
            <ac:grpSpMk id="46" creationId="{00000000-0000-0000-0000-000000000000}"/>
          </ac:grpSpMkLst>
        </pc:grpChg>
        <pc:picChg chg="add mod modCrop">
          <ac:chgData name="Omar Farid" userId="3ea7db07-1542-4a87-961a-9bab976e6741" providerId="ADAL" clId="{21660A6B-1C43-410F-A1C6-DF40EBCA95C7}" dt="2024-01-31T20:55:19.425" v="1160" actId="732"/>
          <ac:picMkLst>
            <pc:docMk/>
            <pc:sldMk cId="3939442831" sldId="288"/>
            <ac:picMk id="4" creationId="{7F713961-C796-4055-00B4-A319E9C47112}"/>
          </ac:picMkLst>
        </pc:picChg>
        <pc:picChg chg="del">
          <ac:chgData name="Omar Farid" userId="3ea7db07-1542-4a87-961a-9bab976e6741" providerId="ADAL" clId="{21660A6B-1C43-410F-A1C6-DF40EBCA95C7}" dt="2024-01-31T20:44:06.461" v="993" actId="478"/>
          <ac:picMkLst>
            <pc:docMk/>
            <pc:sldMk cId="3939442831" sldId="288"/>
            <ac:picMk id="7" creationId="{257FAF44-D3C1-A6BF-9D8A-BDBF5D28603A}"/>
          </ac:picMkLst>
        </pc:picChg>
        <pc:picChg chg="add mod modCrop">
          <ac:chgData name="Omar Farid" userId="3ea7db07-1542-4a87-961a-9bab976e6741" providerId="ADAL" clId="{21660A6B-1C43-410F-A1C6-DF40EBCA95C7}" dt="2024-01-31T21:00:12.671" v="1200" actId="1076"/>
          <ac:picMkLst>
            <pc:docMk/>
            <pc:sldMk cId="3939442831" sldId="288"/>
            <ac:picMk id="9" creationId="{5A449225-E156-5C29-9659-E41184CE6C6F}"/>
          </ac:picMkLst>
        </pc:picChg>
        <pc:picChg chg="add mod modCrop">
          <ac:chgData name="Omar Farid" userId="3ea7db07-1542-4a87-961a-9bab976e6741" providerId="ADAL" clId="{21660A6B-1C43-410F-A1C6-DF40EBCA95C7}" dt="2024-01-31T21:00:28.900" v="1204" actId="1076"/>
          <ac:picMkLst>
            <pc:docMk/>
            <pc:sldMk cId="3939442831" sldId="288"/>
            <ac:picMk id="11" creationId="{1F179E40-3CD1-B50B-2E7E-6BE281EF441B}"/>
          </ac:picMkLst>
        </pc:picChg>
        <pc:picChg chg="add mod modCrop">
          <ac:chgData name="Omar Farid" userId="3ea7db07-1542-4a87-961a-9bab976e6741" providerId="ADAL" clId="{21660A6B-1C43-410F-A1C6-DF40EBCA95C7}" dt="2024-01-31T21:00:36.616" v="1207" actId="1076"/>
          <ac:picMkLst>
            <pc:docMk/>
            <pc:sldMk cId="3939442831" sldId="288"/>
            <ac:picMk id="13" creationId="{1DAC94E3-4BA1-2B70-C010-10477FAD3FC4}"/>
          </ac:picMkLst>
        </pc:picChg>
        <pc:picChg chg="add mod modCrop">
          <ac:chgData name="Omar Farid" userId="3ea7db07-1542-4a87-961a-9bab976e6741" providerId="ADAL" clId="{21660A6B-1C43-410F-A1C6-DF40EBCA95C7}" dt="2024-01-31T21:00:47.719" v="1209" actId="1037"/>
          <ac:picMkLst>
            <pc:docMk/>
            <pc:sldMk cId="3939442831" sldId="288"/>
            <ac:picMk id="15" creationId="{19331755-F1C8-76AE-67BD-2B15557A1234}"/>
          </ac:picMkLst>
        </pc:picChg>
      </pc:sldChg>
      <pc:sldChg chg="addSp delSp modSp add mod">
        <pc:chgData name="Omar Farid" userId="3ea7db07-1542-4a87-961a-9bab976e6741" providerId="ADAL" clId="{21660A6B-1C43-410F-A1C6-DF40EBCA95C7}" dt="2024-01-31T23:25:34.083" v="2205" actId="404"/>
        <pc:sldMkLst>
          <pc:docMk/>
          <pc:sldMk cId="2563396569" sldId="289"/>
        </pc:sldMkLst>
        <pc:spChg chg="add mod">
          <ac:chgData name="Omar Farid" userId="3ea7db07-1542-4a87-961a-9bab976e6741" providerId="ADAL" clId="{21660A6B-1C43-410F-A1C6-DF40EBCA95C7}" dt="2024-01-31T23:25:34.083" v="2205" actId="404"/>
          <ac:spMkLst>
            <pc:docMk/>
            <pc:sldMk cId="2563396569" sldId="289"/>
            <ac:spMk id="5" creationId="{74B7911C-B22F-B8F4-9096-7560F4B8C643}"/>
          </ac:spMkLst>
        </pc:spChg>
        <pc:spChg chg="del">
          <ac:chgData name="Omar Farid" userId="3ea7db07-1542-4a87-961a-9bab976e6741" providerId="ADAL" clId="{21660A6B-1C43-410F-A1C6-DF40EBCA95C7}" dt="2024-01-31T21:27:54.336" v="1435" actId="478"/>
          <ac:spMkLst>
            <pc:docMk/>
            <pc:sldMk cId="2563396569" sldId="289"/>
            <ac:spMk id="16" creationId="{00000000-0000-0000-0000-000000000000}"/>
          </ac:spMkLst>
        </pc:spChg>
        <pc:spChg chg="add del mod">
          <ac:chgData name="Omar Farid" userId="3ea7db07-1542-4a87-961a-9bab976e6741" providerId="ADAL" clId="{21660A6B-1C43-410F-A1C6-DF40EBCA95C7}" dt="2024-01-31T21:27:50.470" v="1434" actId="20577"/>
          <ac:spMkLst>
            <pc:docMk/>
            <pc:sldMk cId="2563396569" sldId="289"/>
            <ac:spMk id="23" creationId="{00000000-0000-0000-0000-000000000000}"/>
          </ac:spMkLst>
        </pc:spChg>
        <pc:spChg chg="mod">
          <ac:chgData name="Omar Farid" userId="3ea7db07-1542-4a87-961a-9bab976e6741" providerId="ADAL" clId="{21660A6B-1C43-410F-A1C6-DF40EBCA95C7}" dt="2024-01-31T23:25:19.638" v="2199" actId="1076"/>
          <ac:spMkLst>
            <pc:docMk/>
            <pc:sldMk cId="2563396569" sldId="289"/>
            <ac:spMk id="33" creationId="{9EFB2260-6005-EC72-8AE9-FEB7CDA50087}"/>
          </ac:spMkLst>
        </pc:spChg>
        <pc:spChg chg="del mod">
          <ac:chgData name="Omar Farid" userId="3ea7db07-1542-4a87-961a-9bab976e6741" providerId="ADAL" clId="{21660A6B-1C43-410F-A1C6-DF40EBCA95C7}" dt="2024-01-31T21:21:29.955" v="1387" actId="478"/>
          <ac:spMkLst>
            <pc:docMk/>
            <pc:sldMk cId="2563396569" sldId="289"/>
            <ac:spMk id="35" creationId="{8C3290A1-818F-0713-5373-031D55BCADCC}"/>
          </ac:spMkLst>
        </pc:spChg>
        <pc:picChg chg="add mod modCrop">
          <ac:chgData name="Omar Farid" userId="3ea7db07-1542-4a87-961a-9bab976e6741" providerId="ADAL" clId="{21660A6B-1C43-410F-A1C6-DF40EBCA95C7}" dt="2024-01-31T23:25:15.913" v="2198" actId="1076"/>
          <ac:picMkLst>
            <pc:docMk/>
            <pc:sldMk cId="2563396569" sldId="289"/>
            <ac:picMk id="3" creationId="{30349C31-A23A-1688-0FE9-1BAAE1E7A3A9}"/>
          </ac:picMkLst>
        </pc:picChg>
        <pc:picChg chg="add mod">
          <ac:chgData name="Omar Farid" userId="3ea7db07-1542-4a87-961a-9bab976e6741" providerId="ADAL" clId="{21660A6B-1C43-410F-A1C6-DF40EBCA95C7}" dt="2024-01-31T23:25:23.475" v="2200" actId="1076"/>
          <ac:picMkLst>
            <pc:docMk/>
            <pc:sldMk cId="2563396569" sldId="289"/>
            <ac:picMk id="4" creationId="{11724755-76D6-E0FC-C1B0-10FC88ED2CCD}"/>
          </ac:picMkLst>
        </pc:picChg>
        <pc:picChg chg="del">
          <ac:chgData name="Omar Farid" userId="3ea7db07-1542-4a87-961a-9bab976e6741" providerId="ADAL" clId="{21660A6B-1C43-410F-A1C6-DF40EBCA95C7}" dt="2024-01-31T21:20:22.849" v="1371" actId="478"/>
          <ac:picMkLst>
            <pc:docMk/>
            <pc:sldMk cId="2563396569" sldId="289"/>
            <ac:picMk id="28" creationId="{405BD94F-A934-B0B9-4F41-FA9A5EC8D84C}"/>
          </ac:picMkLst>
        </pc:picChg>
        <pc:picChg chg="del">
          <ac:chgData name="Omar Farid" userId="3ea7db07-1542-4a87-961a-9bab976e6741" providerId="ADAL" clId="{21660A6B-1C43-410F-A1C6-DF40EBCA95C7}" dt="2024-01-31T21:20:21.271" v="1370" actId="478"/>
          <ac:picMkLst>
            <pc:docMk/>
            <pc:sldMk cId="2563396569" sldId="289"/>
            <ac:picMk id="32" creationId="{07891BD9-C627-C347-C360-1AC3683DB39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01-Feb-24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01-Feb-24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01-Feb-24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01-Feb-24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01-Feb-24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01-Feb-24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01-Feb-24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01-Feb-24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01-Feb-24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01-Feb-24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01-Feb-24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01-Feb-24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aphicFrame>
        <p:nvGraphicFramePr>
          <p:cNvPr id="3" name="Table 3"/>
          <p:cNvGraphicFramePr>
            <a:graphicFrameLocks noGrp="1"/>
          </p:cNvGraphicFramePr>
          <p:nvPr>
            <p:extLst>
              <p:ext uri="{D42A27DB-BD31-4B8C-83A1-F6EECF244321}">
                <p14:modId xmlns:p14="http://schemas.microsoft.com/office/powerpoint/2010/main" val="309395613"/>
              </p:ext>
            </p:extLst>
          </p:nvPr>
        </p:nvGraphicFramePr>
        <p:xfrm>
          <a:off x="1028700" y="8317417"/>
          <a:ext cx="16230600" cy="1394460"/>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678636">
                <a:tc>
                  <a:txBody>
                    <a:bodyPr/>
                    <a:lstStyle/>
                    <a:p>
                      <a:pPr algn="l">
                        <a:lnSpc>
                          <a:spcPts val="2100"/>
                        </a:lnSpc>
                        <a:defRPr/>
                      </a:pPr>
                      <a:r>
                        <a:rPr lang="en-US" sz="1500" spc="75" dirty="0">
                          <a:solidFill>
                            <a:schemeClr val="bg1"/>
                          </a:solidFill>
                          <a:latin typeface="TT Commons Pro Bold"/>
                        </a:rPr>
                        <a:t>PRESENTED 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n-lt"/>
                          <a:ea typeface="+mn-ea"/>
                          <a:cs typeface="+mn-cs"/>
                        </a:rPr>
                        <a:t>Walid </a:t>
                      </a:r>
                      <a:r>
                        <a:rPr kumimoji="0" lang="en-US" sz="1800" b="0" i="0" u="none" strike="noStrike" kern="1200" cap="none" spc="0" normalizeH="0" baseline="0" noProof="0" dirty="0" err="1">
                          <a:ln>
                            <a:noFill/>
                          </a:ln>
                          <a:solidFill>
                            <a:prstClr val="white"/>
                          </a:solidFill>
                          <a:effectLst/>
                          <a:uLnTx/>
                          <a:uFillTx/>
                          <a:latin typeface="+mn-lt"/>
                          <a:ea typeface="+mn-ea"/>
                          <a:cs typeface="+mn-cs"/>
                        </a:rPr>
                        <a:t>Hebat</a:t>
                      </a:r>
                      <a:endParaRPr kumimoji="0" lang="en-US" sz="1800" b="0" i="0" u="none" strike="noStrike" kern="1200" cap="none" spc="0" normalizeH="0" baseline="0" noProof="0" dirty="0">
                        <a:ln>
                          <a:noFill/>
                        </a:ln>
                        <a:solidFill>
                          <a:prstClr val="white"/>
                        </a:solidFill>
                        <a:effectLst/>
                        <a:uLnTx/>
                        <a:uFillTx/>
                        <a:latin typeface="+mn-lt"/>
                        <a:ea typeface="+mn-ea"/>
                        <a:cs typeface="+mn-cs"/>
                      </a:endParaRPr>
                    </a:p>
                    <a:p>
                      <a:pPr marL="0" marR="0" lvl="0" indent="0" algn="l" defTabSz="914400" rtl="0" eaLnBrk="1" fontAlgn="auto" latinLnBrk="0" hangingPunct="1">
                        <a:lnSpc>
                          <a:spcPts val="21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mn-lt"/>
                          <a:ea typeface="+mn-ea"/>
                          <a:cs typeface="+mn-cs"/>
                        </a:rPr>
                        <a:t>Omar Farid</a:t>
                      </a:r>
                      <a:endParaRPr lang="en-US" sz="1100" dirty="0">
                        <a:solidFill>
                          <a:schemeClr val="bg1"/>
                        </a:solidFill>
                      </a:endParaRPr>
                    </a:p>
                    <a:p>
                      <a:r>
                        <a:rPr lang="en-US" sz="1800" b="0" i="0" kern="1200" dirty="0">
                          <a:solidFill>
                            <a:schemeClr val="bg1"/>
                          </a:solidFill>
                          <a:effectLst/>
                          <a:latin typeface="+mn-lt"/>
                          <a:ea typeface="+mn-ea"/>
                          <a:cs typeface="+mn-cs"/>
                        </a:rPr>
                        <a:t>Mostafa Lamloum</a:t>
                      </a:r>
                    </a:p>
                    <a:p>
                      <a:r>
                        <a:rPr lang="en-US" sz="1800" b="0" i="0" kern="1200" dirty="0">
                          <a:solidFill>
                            <a:schemeClr val="bg1"/>
                          </a:solidFill>
                          <a:effectLst/>
                          <a:latin typeface="+mn-lt"/>
                          <a:ea typeface="+mn-ea"/>
                          <a:cs typeface="+mn-cs"/>
                        </a:rPr>
                        <a:t>Karim Hesham</a:t>
                      </a:r>
                    </a:p>
                  </a:txBody>
                  <a:tcPr marL="19050" marR="19050" marT="19050" marB="1905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2100"/>
                        </a:lnSpc>
                        <a:defRPr/>
                      </a:pPr>
                      <a:r>
                        <a:rPr lang="en-US" sz="1500" spc="75" dirty="0">
                          <a:solidFill>
                            <a:schemeClr val="bg1"/>
                          </a:solidFill>
                          <a:latin typeface="TT Commons Pro Bold"/>
                        </a:rPr>
                        <a:t>DATE:</a:t>
                      </a:r>
                      <a:endParaRPr lang="en-US" sz="1100" dirty="0">
                        <a:solidFill>
                          <a:schemeClr val="bg1"/>
                        </a:solidFill>
                      </a:endParaRPr>
                    </a:p>
                    <a:p>
                      <a:pPr>
                        <a:lnSpc>
                          <a:spcPts val="2800"/>
                        </a:lnSpc>
                      </a:pPr>
                      <a:r>
                        <a:rPr lang="en-US" sz="2000" dirty="0">
                          <a:solidFill>
                            <a:schemeClr val="bg1"/>
                          </a:solidFill>
                          <a:latin typeface="TT Commons Pro"/>
                        </a:rPr>
                        <a:t>31-01-2024</a:t>
                      </a:r>
                    </a:p>
                  </a:txBody>
                  <a:tcPr marL="19050" marR="19050" marT="19050" marB="1905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2100"/>
                        </a:lnSpc>
                        <a:defRPr/>
                      </a:pPr>
                      <a:endParaRPr lang="en-US" sz="2000" dirty="0">
                        <a:solidFill>
                          <a:schemeClr val="bg1"/>
                        </a:solidFill>
                        <a:latin typeface="TT Commons Pro"/>
                      </a:endParaRPr>
                    </a:p>
                  </a:txBody>
                  <a:tcPr marL="19050" marR="19050" marT="19050" marB="1905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4" name="Group 4"/>
          <p:cNvGrpSpPr/>
          <p:nvPr/>
        </p:nvGrpSpPr>
        <p:grpSpPr>
          <a:xfrm>
            <a:off x="1028700" y="3054479"/>
            <a:ext cx="11409016" cy="3340198"/>
            <a:chOff x="0" y="0"/>
            <a:chExt cx="15212022" cy="4453598"/>
          </a:xfrm>
        </p:grpSpPr>
        <p:sp>
          <p:nvSpPr>
            <p:cNvPr id="5" name="TextBox 5"/>
            <p:cNvSpPr txBox="1"/>
            <p:nvPr/>
          </p:nvSpPr>
          <p:spPr>
            <a:xfrm>
              <a:off x="0" y="0"/>
              <a:ext cx="15212022" cy="3006978"/>
            </a:xfrm>
            <a:prstGeom prst="rect">
              <a:avLst/>
            </a:prstGeom>
          </p:spPr>
          <p:txBody>
            <a:bodyPr lIns="0" tIns="0" rIns="0" bIns="0" rtlCol="0" anchor="t">
              <a:spAutoFit/>
            </a:bodyPr>
            <a:lstStyle/>
            <a:p>
              <a:pPr>
                <a:lnSpc>
                  <a:spcPts val="19793"/>
                </a:lnSpc>
              </a:pPr>
              <a:r>
                <a:rPr lang="en-US" sz="9600" dirty="0">
                  <a:solidFill>
                    <a:srgbClr val="FFFFFF"/>
                  </a:solidFill>
                  <a:latin typeface="TT Commons Pro"/>
                </a:rPr>
                <a:t>Data Engineering</a:t>
              </a:r>
            </a:p>
          </p:txBody>
        </p:sp>
        <p:sp>
          <p:nvSpPr>
            <p:cNvPr id="6" name="TextBox 6"/>
            <p:cNvSpPr txBox="1"/>
            <p:nvPr/>
          </p:nvSpPr>
          <p:spPr>
            <a:xfrm>
              <a:off x="0" y="3777323"/>
              <a:ext cx="15212022" cy="676275"/>
            </a:xfrm>
            <a:prstGeom prst="rect">
              <a:avLst/>
            </a:prstGeom>
          </p:spPr>
          <p:txBody>
            <a:bodyPr lIns="0" tIns="0" rIns="0" bIns="0" rtlCol="0" anchor="t">
              <a:spAutoFit/>
            </a:bodyPr>
            <a:lstStyle/>
            <a:p>
              <a:pPr>
                <a:lnSpc>
                  <a:spcPts val="4200"/>
                </a:lnSpc>
              </a:pPr>
              <a:r>
                <a:rPr lang="en-US" sz="3000" dirty="0">
                  <a:solidFill>
                    <a:srgbClr val="FFFFFF"/>
                  </a:solidFill>
                  <a:latin typeface="TT Commons Pro"/>
                </a:rPr>
                <a:t>Project Milestone | and  ||</a:t>
              </a:r>
            </a:p>
          </p:txBody>
        </p:sp>
      </p:grpSp>
      <p:sp>
        <p:nvSpPr>
          <p:cNvPr id="10" name="TextBox 9">
            <a:extLst>
              <a:ext uri="{FF2B5EF4-FFF2-40B4-BE49-F238E27FC236}">
                <a16:creationId xmlns:a16="http://schemas.microsoft.com/office/drawing/2014/main" id="{B66B1953-4990-164F-9A5F-DEF9E0AE1C89}"/>
              </a:ext>
            </a:extLst>
          </p:cNvPr>
          <p:cNvSpPr txBox="1"/>
          <p:nvPr/>
        </p:nvSpPr>
        <p:spPr>
          <a:xfrm>
            <a:off x="914400" y="6578485"/>
            <a:ext cx="5181600" cy="923330"/>
          </a:xfrm>
          <a:prstGeom prst="rect">
            <a:avLst/>
          </a:prstGeom>
          <a:noFill/>
        </p:spPr>
        <p:txBody>
          <a:bodyPr wrap="square" rtlCol="0">
            <a:spAutoFit/>
          </a:bodyPr>
          <a:lstStyle/>
          <a:p>
            <a:r>
              <a:rPr lang="en-US" b="0" dirty="0">
                <a:solidFill>
                  <a:schemeClr val="bg1"/>
                </a:solidFill>
                <a:effectLst/>
                <a:latin typeface="Courier New" panose="02070309020205020404" pitchFamily="49" charset="0"/>
              </a:rPr>
              <a:t>Job Posting Dataset EDA , Data Cleaning and Airflow.</a:t>
            </a:r>
          </a:p>
          <a:p>
            <a:endParaRPr 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8518" b="-4814"/>
            </a:stretch>
          </a:blipFill>
        </p:spPr>
      </p:sp>
      <p:sp>
        <p:nvSpPr>
          <p:cNvPr id="8" name="TextBox 8"/>
          <p:cNvSpPr txBox="1"/>
          <p:nvPr/>
        </p:nvSpPr>
        <p:spPr>
          <a:xfrm>
            <a:off x="13717825" y="872823"/>
            <a:ext cx="3258797" cy="254604"/>
          </a:xfrm>
          <a:prstGeom prst="rect">
            <a:avLst/>
          </a:prstGeom>
        </p:spPr>
        <p:txBody>
          <a:bodyPr lIns="0" tIns="0" rIns="0" bIns="0" rtlCol="0" anchor="t">
            <a:spAutoFit/>
          </a:bodyPr>
          <a:lstStyle/>
          <a:p>
            <a:pPr algn="r">
              <a:lnSpc>
                <a:spcPts val="2241"/>
              </a:lnSpc>
              <a:spcBef>
                <a:spcPct val="0"/>
              </a:spcBef>
            </a:pPr>
            <a:r>
              <a:rPr lang="en-US" sz="1601" spc="57">
                <a:solidFill>
                  <a:srgbClr val="FFFFFF"/>
                </a:solidFill>
                <a:latin typeface="TT Commons Pro Bold"/>
              </a:rPr>
              <a:t>PROJECT PLAN</a:t>
            </a:r>
          </a:p>
        </p:txBody>
      </p:sp>
      <p:sp>
        <p:nvSpPr>
          <p:cNvPr id="9" name="AutoShape 9"/>
          <p:cNvSpPr/>
          <p:nvPr/>
        </p:nvSpPr>
        <p:spPr>
          <a:xfrm rot="5006">
            <a:off x="968483" y="1635391"/>
            <a:ext cx="16351034" cy="0"/>
          </a:xfrm>
          <a:prstGeom prst="line">
            <a:avLst/>
          </a:prstGeom>
          <a:ln w="19050" cap="flat">
            <a:solidFill>
              <a:srgbClr val="FFFFFF"/>
            </a:solidFill>
            <a:prstDash val="solid"/>
            <a:headEnd type="none" w="sm" len="sm"/>
            <a:tailEnd type="none" w="sm" len="sm"/>
          </a:ln>
        </p:spPr>
      </p:sp>
      <p:sp>
        <p:nvSpPr>
          <p:cNvPr id="14" name="TextBox 13">
            <a:extLst>
              <a:ext uri="{FF2B5EF4-FFF2-40B4-BE49-F238E27FC236}">
                <a16:creationId xmlns:a16="http://schemas.microsoft.com/office/drawing/2014/main" id="{E6ACE526-76F4-740C-9B2A-1FB132ABB9FE}"/>
              </a:ext>
            </a:extLst>
          </p:cNvPr>
          <p:cNvSpPr txBox="1"/>
          <p:nvPr/>
        </p:nvSpPr>
        <p:spPr>
          <a:xfrm>
            <a:off x="938011" y="707737"/>
            <a:ext cx="9144000" cy="1077218"/>
          </a:xfrm>
          <a:prstGeom prst="rect">
            <a:avLst/>
          </a:prstGeom>
          <a:noFill/>
        </p:spPr>
        <p:txBody>
          <a:bodyPr wrap="square">
            <a:spAutoFit/>
          </a:bodyPr>
          <a:lstStyle/>
          <a:p>
            <a:r>
              <a:rPr lang="en-US" sz="3200" b="0" dirty="0">
                <a:solidFill>
                  <a:schemeClr val="bg1"/>
                </a:solidFill>
                <a:effectLst/>
                <a:latin typeface="Courier New" panose="02070309020205020404" pitchFamily="49" charset="0"/>
              </a:rPr>
              <a:t>Data Discretization and Encoding</a:t>
            </a:r>
          </a:p>
          <a:p>
            <a:endParaRPr lang="en-US" sz="3200" b="0" dirty="0">
              <a:solidFill>
                <a:schemeClr val="bg1"/>
              </a:solidFill>
              <a:effectLst/>
              <a:latin typeface="Courier New" panose="02070309020205020404" pitchFamily="49" charset="0"/>
            </a:endParaRPr>
          </a:p>
        </p:txBody>
      </p:sp>
      <p:sp>
        <p:nvSpPr>
          <p:cNvPr id="4" name="TextBox 3">
            <a:extLst>
              <a:ext uri="{FF2B5EF4-FFF2-40B4-BE49-F238E27FC236}">
                <a16:creationId xmlns:a16="http://schemas.microsoft.com/office/drawing/2014/main" id="{21DB711C-F914-A72A-D8DC-49761B62483F}"/>
              </a:ext>
            </a:extLst>
          </p:cNvPr>
          <p:cNvSpPr txBox="1"/>
          <p:nvPr/>
        </p:nvSpPr>
        <p:spPr>
          <a:xfrm>
            <a:off x="938011" y="2334612"/>
            <a:ext cx="14935200" cy="646331"/>
          </a:xfrm>
          <a:prstGeom prst="rect">
            <a:avLst/>
          </a:prstGeom>
          <a:noFill/>
        </p:spPr>
        <p:txBody>
          <a:bodyPr wrap="square">
            <a:spAutoFit/>
          </a:bodyPr>
          <a:lstStyle/>
          <a:p>
            <a:r>
              <a:rPr lang="en-US" b="0" i="0" dirty="0">
                <a:solidFill>
                  <a:schemeClr val="bg1"/>
                </a:solidFill>
                <a:effectLst/>
                <a:latin typeface="Roboto" panose="02000000000000000000" pitchFamily="2" charset="0"/>
              </a:rPr>
              <a:t>we chose one hot encoding because we wanted to give each unique value its own code, because using label encoding would apply certain ordering to the data and would give certain values higher priority than others and this would give a different definition to the column values</a:t>
            </a:r>
            <a:endParaRPr lang="en-US" dirty="0">
              <a:solidFill>
                <a:schemeClr val="bg1"/>
              </a:solidFill>
            </a:endParaRPr>
          </a:p>
        </p:txBody>
      </p:sp>
      <p:pic>
        <p:nvPicPr>
          <p:cNvPr id="6" name="Picture 5">
            <a:extLst>
              <a:ext uri="{FF2B5EF4-FFF2-40B4-BE49-F238E27FC236}">
                <a16:creationId xmlns:a16="http://schemas.microsoft.com/office/drawing/2014/main" id="{3D8208F5-B4B2-0467-6433-BDB99D8DB3CF}"/>
              </a:ext>
            </a:extLst>
          </p:cNvPr>
          <p:cNvPicPr>
            <a:picLocks noChangeAspect="1"/>
          </p:cNvPicPr>
          <p:nvPr/>
        </p:nvPicPr>
        <p:blipFill rotWithShape="1">
          <a:blip r:embed="rId3">
            <a:extLst>
              <a:ext uri="{28A0092B-C50C-407E-A947-70E740481C1C}">
                <a14:useLocalDpi xmlns:a14="http://schemas.microsoft.com/office/drawing/2010/main" val="0"/>
              </a:ext>
            </a:extLst>
          </a:blip>
          <a:srcRect l="4166" t="22174" r="834" b="8485"/>
          <a:stretch/>
        </p:blipFill>
        <p:spPr>
          <a:xfrm>
            <a:off x="736876" y="3572388"/>
            <a:ext cx="14630400" cy="6006875"/>
          </a:xfrm>
          <a:prstGeom prst="rect">
            <a:avLst/>
          </a:prstGeom>
        </p:spPr>
      </p:pic>
    </p:spTree>
    <p:extLst>
      <p:ext uri="{BB962C8B-B14F-4D97-AF65-F5344CB8AC3E}">
        <p14:creationId xmlns:p14="http://schemas.microsoft.com/office/powerpoint/2010/main" val="3291444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8518" b="-4814"/>
            </a:stretch>
          </a:blipFill>
        </p:spPr>
      </p:sp>
      <p:sp>
        <p:nvSpPr>
          <p:cNvPr id="9" name="AutoShape 9"/>
          <p:cNvSpPr/>
          <p:nvPr/>
        </p:nvSpPr>
        <p:spPr>
          <a:xfrm rot="5006">
            <a:off x="968483" y="1635391"/>
            <a:ext cx="16351034" cy="0"/>
          </a:xfrm>
          <a:prstGeom prst="line">
            <a:avLst/>
          </a:prstGeom>
          <a:ln w="19050" cap="flat">
            <a:solidFill>
              <a:srgbClr val="FFFFFF"/>
            </a:solidFill>
            <a:prstDash val="solid"/>
            <a:headEnd type="none" w="sm" len="sm"/>
            <a:tailEnd type="none" w="sm" len="sm"/>
          </a:ln>
        </p:spPr>
      </p:sp>
      <p:sp>
        <p:nvSpPr>
          <p:cNvPr id="14" name="TextBox 13">
            <a:extLst>
              <a:ext uri="{FF2B5EF4-FFF2-40B4-BE49-F238E27FC236}">
                <a16:creationId xmlns:a16="http://schemas.microsoft.com/office/drawing/2014/main" id="{E6ACE526-76F4-740C-9B2A-1FB132ABB9FE}"/>
              </a:ext>
            </a:extLst>
          </p:cNvPr>
          <p:cNvSpPr txBox="1"/>
          <p:nvPr/>
        </p:nvSpPr>
        <p:spPr>
          <a:xfrm>
            <a:off x="938011" y="707737"/>
            <a:ext cx="9144000" cy="584775"/>
          </a:xfrm>
          <a:prstGeom prst="rect">
            <a:avLst/>
          </a:prstGeom>
          <a:noFill/>
        </p:spPr>
        <p:txBody>
          <a:bodyPr wrap="square">
            <a:spAutoFit/>
          </a:bodyPr>
          <a:lstStyle/>
          <a:p>
            <a:r>
              <a:rPr lang="en-US" sz="3200" b="0" dirty="0">
                <a:solidFill>
                  <a:schemeClr val="bg1"/>
                </a:solidFill>
                <a:effectLst/>
                <a:latin typeface="Courier New" panose="02070309020205020404" pitchFamily="49" charset="0"/>
              </a:rPr>
              <a:t>Handling Outliers</a:t>
            </a:r>
          </a:p>
        </p:txBody>
      </p:sp>
      <p:pic>
        <p:nvPicPr>
          <p:cNvPr id="7" name="Picture 6" descr="A screenshot of a computer&#10;&#10;Description automatically generated">
            <a:extLst>
              <a:ext uri="{FF2B5EF4-FFF2-40B4-BE49-F238E27FC236}">
                <a16:creationId xmlns:a16="http://schemas.microsoft.com/office/drawing/2014/main" id="{0EBB9A15-92CC-8109-DAAF-B9CED5DAC97F}"/>
              </a:ext>
            </a:extLst>
          </p:cNvPr>
          <p:cNvPicPr>
            <a:picLocks noChangeAspect="1"/>
          </p:cNvPicPr>
          <p:nvPr/>
        </p:nvPicPr>
        <p:blipFill rotWithShape="1">
          <a:blip r:embed="rId3">
            <a:extLst>
              <a:ext uri="{28A0092B-C50C-407E-A947-70E740481C1C}">
                <a14:useLocalDpi xmlns:a14="http://schemas.microsoft.com/office/drawing/2010/main" val="0"/>
              </a:ext>
            </a:extLst>
          </a:blip>
          <a:srcRect l="2500" t="54925" r="67443" b="15782"/>
          <a:stretch/>
        </p:blipFill>
        <p:spPr>
          <a:xfrm>
            <a:off x="2448128" y="3822700"/>
            <a:ext cx="5943600" cy="3258138"/>
          </a:xfrm>
          <a:prstGeom prst="rect">
            <a:avLst/>
          </a:prstGeom>
        </p:spPr>
      </p:pic>
      <p:sp>
        <p:nvSpPr>
          <p:cNvPr id="10" name="TextBox 9">
            <a:extLst>
              <a:ext uri="{FF2B5EF4-FFF2-40B4-BE49-F238E27FC236}">
                <a16:creationId xmlns:a16="http://schemas.microsoft.com/office/drawing/2014/main" id="{990063D4-EFDD-1BDE-4EB8-39D35EDB99A4}"/>
              </a:ext>
            </a:extLst>
          </p:cNvPr>
          <p:cNvSpPr txBox="1"/>
          <p:nvPr/>
        </p:nvSpPr>
        <p:spPr>
          <a:xfrm>
            <a:off x="3352800" y="2886123"/>
            <a:ext cx="4191000" cy="369332"/>
          </a:xfrm>
          <a:prstGeom prst="rect">
            <a:avLst/>
          </a:prstGeom>
          <a:noFill/>
        </p:spPr>
        <p:txBody>
          <a:bodyPr wrap="square" rtlCol="0">
            <a:spAutoFit/>
          </a:bodyPr>
          <a:lstStyle/>
          <a:p>
            <a:r>
              <a:rPr lang="en-US" dirty="0">
                <a:solidFill>
                  <a:schemeClr val="bg1"/>
                </a:solidFill>
              </a:rPr>
              <a:t>For the avg salary </a:t>
            </a:r>
          </a:p>
        </p:txBody>
      </p:sp>
      <p:pic>
        <p:nvPicPr>
          <p:cNvPr id="12" name="Picture 11" descr="A screenshot of a computer&#10;&#10;Description automatically generated">
            <a:extLst>
              <a:ext uri="{FF2B5EF4-FFF2-40B4-BE49-F238E27FC236}">
                <a16:creationId xmlns:a16="http://schemas.microsoft.com/office/drawing/2014/main" id="{75987929-21EB-A6A4-912A-4FEA5ED939F0}"/>
              </a:ext>
            </a:extLst>
          </p:cNvPr>
          <p:cNvPicPr>
            <a:picLocks noChangeAspect="1"/>
          </p:cNvPicPr>
          <p:nvPr/>
        </p:nvPicPr>
        <p:blipFill rotWithShape="1">
          <a:blip r:embed="rId4">
            <a:extLst>
              <a:ext uri="{28A0092B-C50C-407E-A947-70E740481C1C}">
                <a14:useLocalDpi xmlns:a14="http://schemas.microsoft.com/office/drawing/2010/main" val="0"/>
              </a:ext>
            </a:extLst>
          </a:blip>
          <a:srcRect l="4167" t="47778" r="70833" b="22592"/>
          <a:stretch/>
        </p:blipFill>
        <p:spPr>
          <a:xfrm>
            <a:off x="9067800" y="3822700"/>
            <a:ext cx="4953000" cy="3302000"/>
          </a:xfrm>
          <a:prstGeom prst="rect">
            <a:avLst/>
          </a:prstGeom>
        </p:spPr>
      </p:pic>
      <p:sp>
        <p:nvSpPr>
          <p:cNvPr id="13" name="TextBox 12">
            <a:extLst>
              <a:ext uri="{FF2B5EF4-FFF2-40B4-BE49-F238E27FC236}">
                <a16:creationId xmlns:a16="http://schemas.microsoft.com/office/drawing/2014/main" id="{74419D43-FE1C-DDC1-69CF-40437AFA3F7F}"/>
              </a:ext>
            </a:extLst>
          </p:cNvPr>
          <p:cNvSpPr txBox="1"/>
          <p:nvPr/>
        </p:nvSpPr>
        <p:spPr>
          <a:xfrm>
            <a:off x="9220200" y="2909935"/>
            <a:ext cx="3657600" cy="369332"/>
          </a:xfrm>
          <a:prstGeom prst="rect">
            <a:avLst/>
          </a:prstGeom>
          <a:noFill/>
        </p:spPr>
        <p:txBody>
          <a:bodyPr wrap="square" rtlCol="0">
            <a:spAutoFit/>
          </a:bodyPr>
          <a:lstStyle/>
          <a:p>
            <a:r>
              <a:rPr lang="en-US" dirty="0">
                <a:solidFill>
                  <a:schemeClr val="bg1"/>
                </a:solidFill>
              </a:rPr>
              <a:t>For the Company’s Age</a:t>
            </a:r>
          </a:p>
        </p:txBody>
      </p:sp>
    </p:spTree>
    <p:extLst>
      <p:ext uri="{BB962C8B-B14F-4D97-AF65-F5344CB8AC3E}">
        <p14:creationId xmlns:p14="http://schemas.microsoft.com/office/powerpoint/2010/main" val="3050183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59" t="-14900" b="-9259"/>
            </a:stretch>
          </a:blipFill>
        </p:spPr>
      </p:sp>
      <p:sp>
        <p:nvSpPr>
          <p:cNvPr id="6" name="AutoShape 6"/>
          <p:cNvSpPr/>
          <p:nvPr/>
        </p:nvSpPr>
        <p:spPr>
          <a:xfrm rot="5006">
            <a:off x="836560" y="1568849"/>
            <a:ext cx="16351034" cy="0"/>
          </a:xfrm>
          <a:prstGeom prst="line">
            <a:avLst/>
          </a:prstGeom>
          <a:ln w="19050" cap="flat">
            <a:solidFill>
              <a:srgbClr val="FFFFFF"/>
            </a:solidFill>
            <a:prstDash val="solid"/>
            <a:headEnd type="none" w="sm" len="sm"/>
            <a:tailEnd type="none" w="sm" len="sm"/>
          </a:ln>
        </p:spPr>
      </p:sp>
      <p:sp>
        <p:nvSpPr>
          <p:cNvPr id="8" name="TextBox 8"/>
          <p:cNvSpPr txBox="1"/>
          <p:nvPr/>
        </p:nvSpPr>
        <p:spPr>
          <a:xfrm>
            <a:off x="836568" y="796167"/>
            <a:ext cx="6975318" cy="738664"/>
          </a:xfrm>
          <a:prstGeom prst="rect">
            <a:avLst/>
          </a:prstGeom>
        </p:spPr>
        <p:txBody>
          <a:bodyPr lIns="0" tIns="0" rIns="0" bIns="0" rtlCol="0" anchor="t">
            <a:spAutoFit/>
          </a:bodyPr>
          <a:lstStyle/>
          <a:p>
            <a:r>
              <a:rPr lang="en-US" sz="4800" b="0" dirty="0">
                <a:solidFill>
                  <a:schemeClr val="bg1"/>
                </a:solidFill>
                <a:effectLst/>
                <a:latin typeface="+mj-lt"/>
              </a:rPr>
              <a:t>Feature Engineering</a:t>
            </a:r>
          </a:p>
        </p:txBody>
      </p:sp>
      <p:sp>
        <p:nvSpPr>
          <p:cNvPr id="52" name="TextBox 51">
            <a:extLst>
              <a:ext uri="{FF2B5EF4-FFF2-40B4-BE49-F238E27FC236}">
                <a16:creationId xmlns:a16="http://schemas.microsoft.com/office/drawing/2014/main" id="{12B1525A-16C0-9E71-89BE-33B4935A88DD}"/>
              </a:ext>
            </a:extLst>
          </p:cNvPr>
          <p:cNvSpPr txBox="1"/>
          <p:nvPr/>
        </p:nvSpPr>
        <p:spPr>
          <a:xfrm>
            <a:off x="685800" y="2552700"/>
            <a:ext cx="16611600" cy="400110"/>
          </a:xfrm>
          <a:prstGeom prst="rect">
            <a:avLst/>
          </a:prstGeom>
          <a:noFill/>
        </p:spPr>
        <p:txBody>
          <a:bodyPr wrap="square">
            <a:spAutoFit/>
          </a:bodyPr>
          <a:lstStyle/>
          <a:p>
            <a:r>
              <a:rPr lang="en-US" sz="2000" b="0" dirty="0">
                <a:solidFill>
                  <a:schemeClr val="bg1"/>
                </a:solidFill>
                <a:effectLst/>
                <a:latin typeface="Courier New" panose="02070309020205020404" pitchFamily="49" charset="0"/>
              </a:rPr>
              <a:t>Mappings to create 2 new columns that include the Job Type and the level of the required Candidate</a:t>
            </a:r>
          </a:p>
        </p:txBody>
      </p:sp>
      <p:pic>
        <p:nvPicPr>
          <p:cNvPr id="4" name="Picture 3" descr="A screenshot of a computer&#10;&#10;Description automatically generated">
            <a:extLst>
              <a:ext uri="{FF2B5EF4-FFF2-40B4-BE49-F238E27FC236}">
                <a16:creationId xmlns:a16="http://schemas.microsoft.com/office/drawing/2014/main" id="{7F713961-C796-4055-00B4-A319E9C47112}"/>
              </a:ext>
            </a:extLst>
          </p:cNvPr>
          <p:cNvPicPr>
            <a:picLocks noChangeAspect="1"/>
          </p:cNvPicPr>
          <p:nvPr/>
        </p:nvPicPr>
        <p:blipFill rotWithShape="1">
          <a:blip r:embed="rId3">
            <a:extLst>
              <a:ext uri="{28A0092B-C50C-407E-A947-70E740481C1C}">
                <a14:useLocalDpi xmlns:a14="http://schemas.microsoft.com/office/drawing/2010/main" val="0"/>
              </a:ext>
            </a:extLst>
          </a:blip>
          <a:srcRect l="2085" t="18148" r="60548" b="43287"/>
          <a:stretch/>
        </p:blipFill>
        <p:spPr>
          <a:xfrm>
            <a:off x="685800" y="3112097"/>
            <a:ext cx="9677400" cy="561796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A449225-E156-5C29-9659-E41184CE6C6F}"/>
              </a:ext>
            </a:extLst>
          </p:cNvPr>
          <p:cNvPicPr>
            <a:picLocks noChangeAspect="1"/>
          </p:cNvPicPr>
          <p:nvPr/>
        </p:nvPicPr>
        <p:blipFill rotWithShape="1">
          <a:blip r:embed="rId4">
            <a:extLst>
              <a:ext uri="{28A0092B-C50C-407E-A947-70E740481C1C}">
                <a14:useLocalDpi xmlns:a14="http://schemas.microsoft.com/office/drawing/2010/main" val="0"/>
              </a:ext>
            </a:extLst>
          </a:blip>
          <a:srcRect t="35926" r="71667" b="38889"/>
          <a:stretch/>
        </p:blipFill>
        <p:spPr>
          <a:xfrm>
            <a:off x="13714433" y="3331209"/>
            <a:ext cx="4191000" cy="209550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1F179E40-3CD1-B50B-2E7E-6BE281EF441B}"/>
              </a:ext>
            </a:extLst>
          </p:cNvPr>
          <p:cNvPicPr>
            <a:picLocks noChangeAspect="1"/>
          </p:cNvPicPr>
          <p:nvPr/>
        </p:nvPicPr>
        <p:blipFill rotWithShape="1">
          <a:blip r:embed="rId5">
            <a:extLst>
              <a:ext uri="{28A0092B-C50C-407E-A947-70E740481C1C}">
                <a14:useLocalDpi xmlns:a14="http://schemas.microsoft.com/office/drawing/2010/main" val="0"/>
              </a:ext>
            </a:extLst>
          </a:blip>
          <a:srcRect t="41472" r="81250" b="19269"/>
          <a:stretch/>
        </p:blipFill>
        <p:spPr>
          <a:xfrm>
            <a:off x="13758586" y="5601571"/>
            <a:ext cx="3429000" cy="4038601"/>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1DAC94E3-4BA1-2B70-C010-10477FAD3FC4}"/>
              </a:ext>
            </a:extLst>
          </p:cNvPr>
          <p:cNvPicPr>
            <a:picLocks noChangeAspect="1"/>
          </p:cNvPicPr>
          <p:nvPr/>
        </p:nvPicPr>
        <p:blipFill rotWithShape="1">
          <a:blip r:embed="rId6">
            <a:extLst>
              <a:ext uri="{28A0092B-C50C-407E-A947-70E740481C1C}">
                <a14:useLocalDpi xmlns:a14="http://schemas.microsoft.com/office/drawing/2010/main" val="0"/>
              </a:ext>
            </a:extLst>
          </a:blip>
          <a:srcRect t="56311" r="83958" b="30355"/>
          <a:stretch/>
        </p:blipFill>
        <p:spPr>
          <a:xfrm>
            <a:off x="10571966" y="3331209"/>
            <a:ext cx="2933700" cy="1371600"/>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19331755-F1C8-76AE-67BD-2B15557A1234}"/>
              </a:ext>
            </a:extLst>
          </p:cNvPr>
          <p:cNvPicPr>
            <a:picLocks noChangeAspect="1"/>
          </p:cNvPicPr>
          <p:nvPr/>
        </p:nvPicPr>
        <p:blipFill rotWithShape="1">
          <a:blip r:embed="rId6">
            <a:extLst>
              <a:ext uri="{28A0092B-C50C-407E-A947-70E740481C1C}">
                <a14:useLocalDpi xmlns:a14="http://schemas.microsoft.com/office/drawing/2010/main" val="0"/>
              </a:ext>
            </a:extLst>
          </a:blip>
          <a:srcRect t="69259" r="82917" b="16667"/>
          <a:stretch/>
        </p:blipFill>
        <p:spPr>
          <a:xfrm>
            <a:off x="10515600" y="5601571"/>
            <a:ext cx="2959768" cy="1371600"/>
          </a:xfrm>
          <a:prstGeom prst="rect">
            <a:avLst/>
          </a:prstGeom>
        </p:spPr>
      </p:pic>
    </p:spTree>
    <p:extLst>
      <p:ext uri="{BB962C8B-B14F-4D97-AF65-F5344CB8AC3E}">
        <p14:creationId xmlns:p14="http://schemas.microsoft.com/office/powerpoint/2010/main" val="3939442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713" b="-2804"/>
            </a:stretch>
          </a:blipFill>
        </p:spPr>
        <p:txBody>
          <a:bodyPr/>
          <a:lstStyle/>
          <a:p>
            <a:endParaRPr lang="en-US" dirty="0"/>
          </a:p>
        </p:txBody>
      </p:sp>
      <p:sp>
        <p:nvSpPr>
          <p:cNvPr id="6" name="AutoShape 6"/>
          <p:cNvSpPr/>
          <p:nvPr/>
        </p:nvSpPr>
        <p:spPr>
          <a:xfrm rot="5006">
            <a:off x="1088794" y="1563724"/>
            <a:ext cx="16351034" cy="0"/>
          </a:xfrm>
          <a:prstGeom prst="line">
            <a:avLst/>
          </a:prstGeom>
          <a:ln w="19050" cap="flat">
            <a:solidFill>
              <a:srgbClr val="FFFFFF"/>
            </a:solidFill>
            <a:prstDash val="solid"/>
            <a:headEnd type="none" w="sm" len="sm"/>
            <a:tailEnd type="none" w="sm" len="sm"/>
          </a:ln>
        </p:spPr>
      </p:sp>
      <p:sp>
        <p:nvSpPr>
          <p:cNvPr id="7" name="TextBox 7"/>
          <p:cNvSpPr txBox="1"/>
          <p:nvPr/>
        </p:nvSpPr>
        <p:spPr>
          <a:xfrm>
            <a:off x="1360960" y="813558"/>
            <a:ext cx="8115300" cy="553998"/>
          </a:xfrm>
          <a:prstGeom prst="rect">
            <a:avLst/>
          </a:prstGeom>
        </p:spPr>
        <p:txBody>
          <a:bodyPr lIns="0" tIns="0" rIns="0" bIns="0" rtlCol="0" anchor="t">
            <a:spAutoFit/>
          </a:bodyPr>
          <a:lstStyle/>
          <a:p>
            <a:r>
              <a:rPr lang="en-US" sz="3600" b="0" dirty="0">
                <a:solidFill>
                  <a:schemeClr val="bg1"/>
                </a:solidFill>
                <a:effectLst/>
                <a:latin typeface="Courier New" panose="02070309020205020404" pitchFamily="49" charset="0"/>
              </a:rPr>
              <a:t>Exploratory Data Analysis</a:t>
            </a:r>
          </a:p>
        </p:txBody>
      </p:sp>
      <p:pic>
        <p:nvPicPr>
          <p:cNvPr id="3" name="Picture 2" descr="A screenshot of a computer&#10;&#10;Description automatically generated">
            <a:extLst>
              <a:ext uri="{FF2B5EF4-FFF2-40B4-BE49-F238E27FC236}">
                <a16:creationId xmlns:a16="http://schemas.microsoft.com/office/drawing/2014/main" id="{559705CD-EDC5-4F31-16C2-7FC707CA62CE}"/>
              </a:ext>
            </a:extLst>
          </p:cNvPr>
          <p:cNvPicPr>
            <a:picLocks noChangeAspect="1"/>
          </p:cNvPicPr>
          <p:nvPr/>
        </p:nvPicPr>
        <p:blipFill rotWithShape="1">
          <a:blip r:embed="rId3">
            <a:extLst>
              <a:ext uri="{28A0092B-C50C-407E-A947-70E740481C1C}">
                <a14:useLocalDpi xmlns:a14="http://schemas.microsoft.com/office/drawing/2010/main" val="0"/>
              </a:ext>
            </a:extLst>
          </a:blip>
          <a:srcRect l="4167" t="47037" r="72084" b="13936"/>
          <a:stretch/>
        </p:blipFill>
        <p:spPr>
          <a:xfrm>
            <a:off x="990600" y="3127448"/>
            <a:ext cx="6425478" cy="5678641"/>
          </a:xfrm>
          <a:prstGeom prst="rect">
            <a:avLst/>
          </a:prstGeom>
        </p:spPr>
      </p:pic>
      <p:sp>
        <p:nvSpPr>
          <p:cNvPr id="4" name="TextBox 3">
            <a:extLst>
              <a:ext uri="{FF2B5EF4-FFF2-40B4-BE49-F238E27FC236}">
                <a16:creationId xmlns:a16="http://schemas.microsoft.com/office/drawing/2014/main" id="{785DB82D-84BF-E53F-4743-A57A01800770}"/>
              </a:ext>
            </a:extLst>
          </p:cNvPr>
          <p:cNvSpPr txBox="1"/>
          <p:nvPr/>
        </p:nvSpPr>
        <p:spPr>
          <a:xfrm>
            <a:off x="1774601" y="2247900"/>
            <a:ext cx="6400801" cy="369332"/>
          </a:xfrm>
          <a:prstGeom prst="rect">
            <a:avLst/>
          </a:prstGeom>
          <a:noFill/>
        </p:spPr>
        <p:txBody>
          <a:bodyPr wrap="square" rtlCol="0">
            <a:spAutoFit/>
          </a:bodyPr>
          <a:lstStyle/>
          <a:p>
            <a:r>
              <a:rPr lang="en-US" dirty="0">
                <a:solidFill>
                  <a:schemeClr val="bg1"/>
                </a:solidFill>
              </a:rPr>
              <a:t>Avg Salary per Ownership type </a:t>
            </a:r>
          </a:p>
        </p:txBody>
      </p:sp>
      <p:sp>
        <p:nvSpPr>
          <p:cNvPr id="5" name="TextBox 4">
            <a:extLst>
              <a:ext uri="{FF2B5EF4-FFF2-40B4-BE49-F238E27FC236}">
                <a16:creationId xmlns:a16="http://schemas.microsoft.com/office/drawing/2014/main" id="{9F60BCAE-5A1C-DA5C-1CB4-B4E5D237C210}"/>
              </a:ext>
            </a:extLst>
          </p:cNvPr>
          <p:cNvSpPr txBox="1"/>
          <p:nvPr/>
        </p:nvSpPr>
        <p:spPr>
          <a:xfrm>
            <a:off x="8623573" y="2071463"/>
            <a:ext cx="6172200" cy="1200329"/>
          </a:xfrm>
          <a:prstGeom prst="rect">
            <a:avLst/>
          </a:prstGeom>
          <a:noFill/>
        </p:spPr>
        <p:txBody>
          <a:bodyPr wrap="square" rtlCol="0">
            <a:spAutoFit/>
          </a:bodyPr>
          <a:lstStyle/>
          <a:p>
            <a:r>
              <a:rPr lang="en-US" b="0" dirty="0">
                <a:solidFill>
                  <a:schemeClr val="bg1"/>
                </a:solidFill>
                <a:effectLst/>
                <a:latin typeface="Courier New" panose="02070309020205020404" pitchFamily="49" charset="0"/>
              </a:rPr>
              <a:t>Information technology has the most companies that has revenue range 100-500 million USD</a:t>
            </a:r>
          </a:p>
          <a:p>
            <a:endParaRPr lang="en-US" dirty="0">
              <a:solidFill>
                <a:schemeClr val="bg1"/>
              </a:solidFill>
            </a:endParaRPr>
          </a:p>
        </p:txBody>
      </p:sp>
      <p:pic>
        <p:nvPicPr>
          <p:cNvPr id="9" name="Picture 8" descr="A screenshot of a computer&#10;&#10;Description automatically generated">
            <a:extLst>
              <a:ext uri="{FF2B5EF4-FFF2-40B4-BE49-F238E27FC236}">
                <a16:creationId xmlns:a16="http://schemas.microsoft.com/office/drawing/2014/main" id="{3E481A57-6EC0-64ED-501B-FCF54A1A4972}"/>
              </a:ext>
            </a:extLst>
          </p:cNvPr>
          <p:cNvPicPr>
            <a:picLocks noChangeAspect="1"/>
          </p:cNvPicPr>
          <p:nvPr/>
        </p:nvPicPr>
        <p:blipFill rotWithShape="1">
          <a:blip r:embed="rId4">
            <a:extLst>
              <a:ext uri="{28A0092B-C50C-407E-A947-70E740481C1C}">
                <a14:useLocalDpi xmlns:a14="http://schemas.microsoft.com/office/drawing/2010/main" val="0"/>
              </a:ext>
            </a:extLst>
          </a:blip>
          <a:srcRect l="5954" t="27991" r="50000" b="16989"/>
          <a:stretch/>
        </p:blipFill>
        <p:spPr>
          <a:xfrm>
            <a:off x="8109395" y="3146093"/>
            <a:ext cx="8055198" cy="565999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713" b="-2804"/>
            </a:stretch>
          </a:blipFill>
        </p:spPr>
        <p:txBody>
          <a:bodyPr/>
          <a:lstStyle/>
          <a:p>
            <a:endParaRPr lang="en-US" dirty="0"/>
          </a:p>
        </p:txBody>
      </p:sp>
      <p:sp>
        <p:nvSpPr>
          <p:cNvPr id="6" name="AutoShape 6"/>
          <p:cNvSpPr/>
          <p:nvPr/>
        </p:nvSpPr>
        <p:spPr>
          <a:xfrm rot="5006">
            <a:off x="1088794" y="1563724"/>
            <a:ext cx="16351034" cy="0"/>
          </a:xfrm>
          <a:prstGeom prst="line">
            <a:avLst/>
          </a:prstGeom>
          <a:ln w="19050" cap="flat">
            <a:solidFill>
              <a:srgbClr val="FFFFFF"/>
            </a:solidFill>
            <a:prstDash val="solid"/>
            <a:headEnd type="none" w="sm" len="sm"/>
            <a:tailEnd type="none" w="sm" len="sm"/>
          </a:ln>
        </p:spPr>
      </p:sp>
      <p:sp>
        <p:nvSpPr>
          <p:cNvPr id="7" name="TextBox 7"/>
          <p:cNvSpPr txBox="1"/>
          <p:nvPr/>
        </p:nvSpPr>
        <p:spPr>
          <a:xfrm>
            <a:off x="1360960" y="813558"/>
            <a:ext cx="8115300" cy="553998"/>
          </a:xfrm>
          <a:prstGeom prst="rect">
            <a:avLst/>
          </a:prstGeom>
        </p:spPr>
        <p:txBody>
          <a:bodyPr lIns="0" tIns="0" rIns="0" bIns="0" rtlCol="0" anchor="t">
            <a:spAutoFit/>
          </a:bodyPr>
          <a:lstStyle/>
          <a:p>
            <a:r>
              <a:rPr lang="en-US" sz="3600" b="0" dirty="0">
                <a:solidFill>
                  <a:schemeClr val="bg1"/>
                </a:solidFill>
                <a:effectLst/>
                <a:latin typeface="Courier New" panose="02070309020205020404" pitchFamily="49" charset="0"/>
              </a:rPr>
              <a:t>Exploratory Data Analysis</a:t>
            </a:r>
          </a:p>
        </p:txBody>
      </p:sp>
      <p:sp>
        <p:nvSpPr>
          <p:cNvPr id="4" name="TextBox 3">
            <a:extLst>
              <a:ext uri="{FF2B5EF4-FFF2-40B4-BE49-F238E27FC236}">
                <a16:creationId xmlns:a16="http://schemas.microsoft.com/office/drawing/2014/main" id="{785DB82D-84BF-E53F-4743-A57A01800770}"/>
              </a:ext>
            </a:extLst>
          </p:cNvPr>
          <p:cNvSpPr txBox="1"/>
          <p:nvPr/>
        </p:nvSpPr>
        <p:spPr>
          <a:xfrm>
            <a:off x="609600" y="2348462"/>
            <a:ext cx="6400801" cy="369332"/>
          </a:xfrm>
          <a:prstGeom prst="rect">
            <a:avLst/>
          </a:prstGeom>
          <a:noFill/>
        </p:spPr>
        <p:txBody>
          <a:bodyPr wrap="square" rtlCol="0">
            <a:spAutoFit/>
          </a:bodyPr>
          <a:lstStyle/>
          <a:p>
            <a:pPr algn="l"/>
            <a:r>
              <a:rPr lang="en-US" b="0" i="0" dirty="0">
                <a:solidFill>
                  <a:schemeClr val="bg1"/>
                </a:solidFill>
                <a:effectLst/>
                <a:latin typeface="Roboto" panose="02000000000000000000" pitchFamily="2" charset="0"/>
              </a:rPr>
              <a:t>What is the average salary of each Job Type ?</a:t>
            </a:r>
          </a:p>
        </p:txBody>
      </p:sp>
      <p:sp>
        <p:nvSpPr>
          <p:cNvPr id="5" name="TextBox 4">
            <a:extLst>
              <a:ext uri="{FF2B5EF4-FFF2-40B4-BE49-F238E27FC236}">
                <a16:creationId xmlns:a16="http://schemas.microsoft.com/office/drawing/2014/main" id="{9F60BCAE-5A1C-DA5C-1CB4-B4E5D237C210}"/>
              </a:ext>
            </a:extLst>
          </p:cNvPr>
          <p:cNvSpPr txBox="1"/>
          <p:nvPr/>
        </p:nvSpPr>
        <p:spPr>
          <a:xfrm>
            <a:off x="6057900" y="2348462"/>
            <a:ext cx="6172200" cy="646331"/>
          </a:xfrm>
          <a:prstGeom prst="rect">
            <a:avLst/>
          </a:prstGeom>
          <a:noFill/>
        </p:spPr>
        <p:txBody>
          <a:bodyPr wrap="square" rtlCol="0">
            <a:spAutoFit/>
          </a:bodyPr>
          <a:lstStyle/>
          <a:p>
            <a:r>
              <a:rPr lang="en-US" b="0" dirty="0">
                <a:solidFill>
                  <a:schemeClr val="bg1"/>
                </a:solidFill>
                <a:effectLst/>
                <a:latin typeface="Courier New" panose="02070309020205020404" pitchFamily="49" charset="0"/>
              </a:rPr>
              <a:t>What is the average salary of each job level ?</a:t>
            </a:r>
          </a:p>
        </p:txBody>
      </p:sp>
      <p:pic>
        <p:nvPicPr>
          <p:cNvPr id="1026" name="Picture 2">
            <a:extLst>
              <a:ext uri="{FF2B5EF4-FFF2-40B4-BE49-F238E27FC236}">
                <a16:creationId xmlns:a16="http://schemas.microsoft.com/office/drawing/2014/main" id="{495D19CF-8662-2989-87F0-5F2D40CAC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127448"/>
            <a:ext cx="4916154" cy="46792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A7AD2FA-C0CF-6521-841E-E82A51802D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157235"/>
            <a:ext cx="5528726" cy="46532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4F613E7-0AFB-832A-DFDF-40BF7E3461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20600" y="3207469"/>
            <a:ext cx="4099079" cy="46792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051505A-47D9-F6FC-3C24-FFE6FA37E4C6}"/>
              </a:ext>
            </a:extLst>
          </p:cNvPr>
          <p:cNvSpPr txBox="1"/>
          <p:nvPr/>
        </p:nvSpPr>
        <p:spPr>
          <a:xfrm>
            <a:off x="11947679" y="2382857"/>
            <a:ext cx="9144000" cy="369332"/>
          </a:xfrm>
          <a:prstGeom prst="rect">
            <a:avLst/>
          </a:prstGeom>
          <a:noFill/>
        </p:spPr>
        <p:txBody>
          <a:bodyPr wrap="square">
            <a:spAutoFit/>
          </a:bodyPr>
          <a:lstStyle/>
          <a:p>
            <a:pPr algn="l"/>
            <a:r>
              <a:rPr lang="en-US" b="0" i="0" dirty="0">
                <a:solidFill>
                  <a:schemeClr val="bg1"/>
                </a:solidFill>
                <a:effectLst/>
                <a:latin typeface="Roboto" panose="02000000000000000000" pitchFamily="2" charset="0"/>
              </a:rPr>
              <a:t>What is the Percentage of the job postings per Job level ?</a:t>
            </a:r>
          </a:p>
        </p:txBody>
      </p:sp>
    </p:spTree>
    <p:extLst>
      <p:ext uri="{BB962C8B-B14F-4D97-AF65-F5344CB8AC3E}">
        <p14:creationId xmlns:p14="http://schemas.microsoft.com/office/powerpoint/2010/main" val="3599068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713" b="-2804"/>
            </a:stretch>
          </a:blipFill>
        </p:spPr>
        <p:txBody>
          <a:bodyPr/>
          <a:lstStyle/>
          <a:p>
            <a:endParaRPr lang="en-US" dirty="0"/>
          </a:p>
        </p:txBody>
      </p:sp>
      <p:sp>
        <p:nvSpPr>
          <p:cNvPr id="6" name="AutoShape 6"/>
          <p:cNvSpPr/>
          <p:nvPr/>
        </p:nvSpPr>
        <p:spPr>
          <a:xfrm rot="5006">
            <a:off x="1088794" y="1563724"/>
            <a:ext cx="16351034" cy="0"/>
          </a:xfrm>
          <a:prstGeom prst="line">
            <a:avLst/>
          </a:prstGeom>
          <a:ln w="19050" cap="flat">
            <a:solidFill>
              <a:srgbClr val="FFFFFF"/>
            </a:solidFill>
            <a:prstDash val="solid"/>
            <a:headEnd type="none" w="sm" len="sm"/>
            <a:tailEnd type="none" w="sm" len="sm"/>
          </a:ln>
        </p:spPr>
      </p:sp>
      <p:sp>
        <p:nvSpPr>
          <p:cNvPr id="7" name="TextBox 7"/>
          <p:cNvSpPr txBox="1"/>
          <p:nvPr/>
        </p:nvSpPr>
        <p:spPr>
          <a:xfrm>
            <a:off x="1360960" y="813558"/>
            <a:ext cx="8115300" cy="553998"/>
          </a:xfrm>
          <a:prstGeom prst="rect">
            <a:avLst/>
          </a:prstGeom>
        </p:spPr>
        <p:txBody>
          <a:bodyPr lIns="0" tIns="0" rIns="0" bIns="0" rtlCol="0" anchor="t">
            <a:spAutoFit/>
          </a:bodyPr>
          <a:lstStyle/>
          <a:p>
            <a:r>
              <a:rPr lang="en-US" sz="3600" b="0" dirty="0">
                <a:solidFill>
                  <a:schemeClr val="bg1"/>
                </a:solidFill>
                <a:effectLst/>
                <a:latin typeface="Courier New" panose="02070309020205020404" pitchFamily="49" charset="0"/>
              </a:rPr>
              <a:t>Exploratory Data Analysis</a:t>
            </a:r>
          </a:p>
        </p:txBody>
      </p:sp>
      <p:pic>
        <p:nvPicPr>
          <p:cNvPr id="2050" name="Picture 2">
            <a:extLst>
              <a:ext uri="{FF2B5EF4-FFF2-40B4-BE49-F238E27FC236}">
                <a16:creationId xmlns:a16="http://schemas.microsoft.com/office/drawing/2014/main" id="{A7372055-43DD-AF03-1BD6-DE55660BC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795" y="2447821"/>
            <a:ext cx="7226979" cy="36401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80AB039-910D-6385-0AB5-B6271E5269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1391" y="2438708"/>
            <a:ext cx="7010401" cy="35627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CD442F1-EB38-7BBD-B5C9-1743D1B78B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1408" y="6580850"/>
            <a:ext cx="8805184" cy="3138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925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8518" b="-4814"/>
            </a:stretch>
          </a:blipFill>
        </p:spPr>
      </p:sp>
      <p:grpSp>
        <p:nvGrpSpPr>
          <p:cNvPr id="3" name="Group 3"/>
          <p:cNvGrpSpPr/>
          <p:nvPr/>
        </p:nvGrpSpPr>
        <p:grpSpPr>
          <a:xfrm>
            <a:off x="1028700" y="935453"/>
            <a:ext cx="8082866" cy="8416095"/>
            <a:chOff x="0" y="0"/>
            <a:chExt cx="1750905" cy="1823089"/>
          </a:xfrm>
        </p:grpSpPr>
        <p:sp>
          <p:nvSpPr>
            <p:cNvPr id="4" name="Freeform 4"/>
            <p:cNvSpPr/>
            <p:nvPr/>
          </p:nvSpPr>
          <p:spPr>
            <a:xfrm>
              <a:off x="0" y="0"/>
              <a:ext cx="1750906" cy="1823089"/>
            </a:xfrm>
            <a:custGeom>
              <a:avLst/>
              <a:gdLst/>
              <a:ahLst/>
              <a:cxnLst/>
              <a:rect l="l" t="t" r="r" b="b"/>
              <a:pathLst>
                <a:path w="1750906" h="1823089">
                  <a:moveTo>
                    <a:pt x="1626445" y="1823089"/>
                  </a:moveTo>
                  <a:lnTo>
                    <a:pt x="124460" y="1823089"/>
                  </a:lnTo>
                  <a:cubicBezTo>
                    <a:pt x="55880" y="1823089"/>
                    <a:pt x="0" y="1767209"/>
                    <a:pt x="0" y="1698629"/>
                  </a:cubicBezTo>
                  <a:lnTo>
                    <a:pt x="0" y="124460"/>
                  </a:lnTo>
                  <a:cubicBezTo>
                    <a:pt x="0" y="55880"/>
                    <a:pt x="55880" y="0"/>
                    <a:pt x="124460" y="0"/>
                  </a:cubicBezTo>
                  <a:lnTo>
                    <a:pt x="1626445" y="0"/>
                  </a:lnTo>
                  <a:cubicBezTo>
                    <a:pt x="1695025" y="0"/>
                    <a:pt x="1750906" y="55880"/>
                    <a:pt x="1750906" y="124460"/>
                  </a:cubicBezTo>
                  <a:lnTo>
                    <a:pt x="1750906" y="1698629"/>
                  </a:lnTo>
                  <a:cubicBezTo>
                    <a:pt x="1750906" y="1767209"/>
                    <a:pt x="1695025" y="1823089"/>
                    <a:pt x="1626445" y="1823089"/>
                  </a:cubicBezTo>
                  <a:close/>
                </a:path>
              </a:pathLst>
            </a:custGeom>
            <a:solidFill>
              <a:srgbClr val="FFFFFF">
                <a:alpha val="31765"/>
              </a:srgbClr>
            </a:solidFill>
          </p:spPr>
        </p:sp>
      </p:grpSp>
      <p:sp>
        <p:nvSpPr>
          <p:cNvPr id="5" name="Freeform 5"/>
          <p:cNvSpPr/>
          <p:nvPr/>
        </p:nvSpPr>
        <p:spPr>
          <a:xfrm>
            <a:off x="6241978" y="-1759022"/>
            <a:ext cx="24092044" cy="24092044"/>
          </a:xfrm>
          <a:custGeom>
            <a:avLst/>
            <a:gdLst/>
            <a:ahLst/>
            <a:cxnLst/>
            <a:rect l="l" t="t" r="r" b="b"/>
            <a:pathLst>
              <a:path w="24092044" h="24092044">
                <a:moveTo>
                  <a:pt x="0" y="0"/>
                </a:moveTo>
                <a:lnTo>
                  <a:pt x="24092044" y="0"/>
                </a:lnTo>
                <a:lnTo>
                  <a:pt x="24092044" y="24092044"/>
                </a:lnTo>
                <a:lnTo>
                  <a:pt x="0" y="240920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14765" y="4055844"/>
            <a:ext cx="6880363" cy="2264286"/>
            <a:chOff x="0" y="2245461"/>
            <a:chExt cx="9173818" cy="3019048"/>
          </a:xfrm>
        </p:grpSpPr>
        <p:sp>
          <p:nvSpPr>
            <p:cNvPr id="10" name="TextBox 10"/>
            <p:cNvSpPr txBox="1"/>
            <p:nvPr/>
          </p:nvSpPr>
          <p:spPr>
            <a:xfrm>
              <a:off x="355515" y="2245461"/>
              <a:ext cx="8462787" cy="1639936"/>
            </a:xfrm>
            <a:prstGeom prst="rect">
              <a:avLst/>
            </a:prstGeom>
          </p:spPr>
          <p:txBody>
            <a:bodyPr lIns="0" tIns="0" rIns="0" bIns="0" rtlCol="0" anchor="t">
              <a:spAutoFit/>
            </a:bodyPr>
            <a:lstStyle/>
            <a:p>
              <a:pPr>
                <a:lnSpc>
                  <a:spcPts val="10080"/>
                </a:lnSpc>
              </a:pPr>
              <a:r>
                <a:rPr lang="en-US" sz="8400" spc="600" dirty="0">
                  <a:solidFill>
                    <a:srgbClr val="FFFFFF"/>
                  </a:solidFill>
                  <a:latin typeface="TT Commons Pro"/>
                </a:rPr>
                <a:t>Airflow</a:t>
              </a:r>
            </a:p>
          </p:txBody>
        </p:sp>
        <p:sp>
          <p:nvSpPr>
            <p:cNvPr id="11" name="TextBox 11"/>
            <p:cNvSpPr txBox="1"/>
            <p:nvPr/>
          </p:nvSpPr>
          <p:spPr>
            <a:xfrm>
              <a:off x="0" y="4514048"/>
              <a:ext cx="8462787" cy="750461"/>
            </a:xfrm>
            <a:prstGeom prst="rect">
              <a:avLst/>
            </a:prstGeom>
          </p:spPr>
          <p:txBody>
            <a:bodyPr lIns="0" tIns="0" rIns="0" bIns="0" rtlCol="0" anchor="t">
              <a:spAutoFit/>
            </a:bodyPr>
            <a:lstStyle/>
            <a:p>
              <a:pPr>
                <a:lnSpc>
                  <a:spcPts val="4680"/>
                </a:lnSpc>
              </a:pPr>
              <a:endParaRPr lang="en-US" sz="3600" dirty="0">
                <a:solidFill>
                  <a:schemeClr val="bg1"/>
                </a:solidFill>
                <a:latin typeface="TT Commons Pro"/>
              </a:endParaRPr>
            </a:p>
          </p:txBody>
        </p:sp>
        <p:sp>
          <p:nvSpPr>
            <p:cNvPr id="12" name="AutoShape 12"/>
            <p:cNvSpPr/>
            <p:nvPr/>
          </p:nvSpPr>
          <p:spPr>
            <a:xfrm>
              <a:off x="0" y="3885397"/>
              <a:ext cx="9173818" cy="0"/>
            </a:xfrm>
            <a:prstGeom prst="line">
              <a:avLst/>
            </a:prstGeom>
            <a:ln w="25400" cap="flat">
              <a:solidFill>
                <a:srgbClr val="FFFFFF"/>
              </a:solidFill>
              <a:prstDash val="solid"/>
              <a:headEnd type="none" w="sm" len="sm"/>
              <a:tailEnd type="none" w="sm" len="sm"/>
            </a:ln>
          </p:spPr>
        </p:sp>
      </p:grpSp>
      <p:pic>
        <p:nvPicPr>
          <p:cNvPr id="16" name="Picture 15" descr="A colorful pinwheel on a black background&#10;&#10;Description automatically generated">
            <a:extLst>
              <a:ext uri="{FF2B5EF4-FFF2-40B4-BE49-F238E27FC236}">
                <a16:creationId xmlns:a16="http://schemas.microsoft.com/office/drawing/2014/main" id="{BE81F4F1-538F-7212-23DD-0E89C5BB40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4535" y="2067926"/>
            <a:ext cx="5791200" cy="5791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16666" b="-16666"/>
            </a:stretch>
          </a:blipFill>
        </p:spPr>
      </p:sp>
      <p:sp>
        <p:nvSpPr>
          <p:cNvPr id="15" name="TextBox 15"/>
          <p:cNvSpPr txBox="1"/>
          <p:nvPr/>
        </p:nvSpPr>
        <p:spPr>
          <a:xfrm>
            <a:off x="582128" y="67507"/>
            <a:ext cx="8115300" cy="1137619"/>
          </a:xfrm>
          <a:prstGeom prst="rect">
            <a:avLst/>
          </a:prstGeom>
        </p:spPr>
        <p:txBody>
          <a:bodyPr lIns="0" tIns="0" rIns="0" bIns="0" rtlCol="0" anchor="t">
            <a:spAutoFit/>
          </a:bodyPr>
          <a:lstStyle/>
          <a:p>
            <a:pPr>
              <a:lnSpc>
                <a:spcPts val="10080"/>
              </a:lnSpc>
            </a:pPr>
            <a:r>
              <a:rPr lang="en-US" sz="4800" dirty="0">
                <a:solidFill>
                  <a:srgbClr val="FFFFFF"/>
                </a:solidFill>
                <a:latin typeface="TT Commons Pro"/>
              </a:rPr>
              <a:t>Airflow</a:t>
            </a:r>
          </a:p>
        </p:txBody>
      </p:sp>
      <p:pic>
        <p:nvPicPr>
          <p:cNvPr id="32" name="Picture 31">
            <a:extLst>
              <a:ext uri="{FF2B5EF4-FFF2-40B4-BE49-F238E27FC236}">
                <a16:creationId xmlns:a16="http://schemas.microsoft.com/office/drawing/2014/main" id="{07891BD9-C627-C347-C360-1AC3683DB391}"/>
              </a:ext>
            </a:extLst>
          </p:cNvPr>
          <p:cNvPicPr>
            <a:picLocks noChangeAspect="1"/>
          </p:cNvPicPr>
          <p:nvPr/>
        </p:nvPicPr>
        <p:blipFill rotWithShape="1">
          <a:blip r:embed="rId3">
            <a:extLst>
              <a:ext uri="{28A0092B-C50C-407E-A947-70E740481C1C}">
                <a14:useLocalDpi xmlns:a14="http://schemas.microsoft.com/office/drawing/2010/main" val="0"/>
              </a:ext>
            </a:extLst>
          </a:blip>
          <a:srcRect l="4003" t="20846" r="694" b="7187"/>
          <a:stretch/>
        </p:blipFill>
        <p:spPr>
          <a:xfrm>
            <a:off x="9296400" y="3318365"/>
            <a:ext cx="8247680" cy="3650268"/>
          </a:xfrm>
          <a:prstGeom prst="rect">
            <a:avLst/>
          </a:prstGeom>
        </p:spPr>
      </p:pic>
      <p:sp>
        <p:nvSpPr>
          <p:cNvPr id="35" name="TextBox 34">
            <a:extLst>
              <a:ext uri="{FF2B5EF4-FFF2-40B4-BE49-F238E27FC236}">
                <a16:creationId xmlns:a16="http://schemas.microsoft.com/office/drawing/2014/main" id="{8C3290A1-818F-0713-5373-031D55BCADCC}"/>
              </a:ext>
            </a:extLst>
          </p:cNvPr>
          <p:cNvSpPr txBox="1"/>
          <p:nvPr/>
        </p:nvSpPr>
        <p:spPr>
          <a:xfrm>
            <a:off x="304800" y="3160561"/>
            <a:ext cx="7848600" cy="3416320"/>
          </a:xfrm>
          <a:prstGeom prst="rect">
            <a:avLst/>
          </a:prstGeom>
          <a:noFill/>
        </p:spPr>
        <p:txBody>
          <a:bodyPr wrap="square">
            <a:spAutoFit/>
          </a:bodyPr>
          <a:lstStyle/>
          <a:p>
            <a:r>
              <a:rPr lang="en-US" sz="2400" b="0" i="0" dirty="0">
                <a:solidFill>
                  <a:schemeClr val="bg1"/>
                </a:solidFill>
                <a:effectLst/>
                <a:latin typeface="Söhne"/>
              </a:rPr>
              <a:t>Airflow, displaying a workflow's task execution with a bar chart on the left indicating task durations and status, and a Directed Acyclic Graph (DAG) on the right showing task dependencies and successful completions. We hav</a:t>
            </a:r>
            <a:r>
              <a:rPr lang="en-US" sz="2400" dirty="0">
                <a:solidFill>
                  <a:schemeClr val="bg1"/>
                </a:solidFill>
                <a:latin typeface="Söhne"/>
              </a:rPr>
              <a:t>e divided </a:t>
            </a:r>
          </a:p>
          <a:p>
            <a:r>
              <a:rPr lang="en-US" sz="2400" dirty="0">
                <a:solidFill>
                  <a:schemeClr val="bg1"/>
                </a:solidFill>
                <a:latin typeface="Söhne"/>
              </a:rPr>
              <a:t>The workflow into four separate tasks. First transformation, </a:t>
            </a:r>
          </a:p>
          <a:p>
            <a:r>
              <a:rPr lang="en-US" sz="2400" dirty="0">
                <a:solidFill>
                  <a:schemeClr val="bg1"/>
                </a:solidFill>
                <a:latin typeface="Söhne"/>
              </a:rPr>
              <a:t>It performs basic cleaning values for each column. Second transformation, handling nulls (multivariate and univariate). Third transformation, Feature Engineering And last outliers removal.</a:t>
            </a:r>
            <a:endParaRPr lang="en-US" sz="2400" dirty="0">
              <a:solidFill>
                <a:schemeClr val="bg1"/>
              </a:solidFill>
            </a:endParaRPr>
          </a:p>
        </p:txBody>
      </p:sp>
      <p:sp>
        <p:nvSpPr>
          <p:cNvPr id="36" name="AutoShape 23">
            <a:extLst>
              <a:ext uri="{FF2B5EF4-FFF2-40B4-BE49-F238E27FC236}">
                <a16:creationId xmlns:a16="http://schemas.microsoft.com/office/drawing/2014/main" id="{37496E68-AEF5-CC74-5189-54EB3D2C21B0}"/>
              </a:ext>
            </a:extLst>
          </p:cNvPr>
          <p:cNvSpPr/>
          <p:nvPr/>
        </p:nvSpPr>
        <p:spPr>
          <a:xfrm rot="5006">
            <a:off x="651146" y="1284539"/>
            <a:ext cx="16351034" cy="0"/>
          </a:xfrm>
          <a:prstGeom prst="line">
            <a:avLst/>
          </a:prstGeom>
          <a:ln w="19050" cap="flat">
            <a:solidFill>
              <a:srgbClr val="FFFFFF"/>
            </a:solidFill>
            <a:prstDash val="solid"/>
            <a:headEnd type="none" w="sm" len="sm"/>
            <a:tailEnd type="none" w="sm" len="sm"/>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16666" b="-16666"/>
            </a:stretch>
          </a:blipFill>
        </p:spPr>
      </p:sp>
      <p:sp>
        <p:nvSpPr>
          <p:cNvPr id="15" name="TextBox 15"/>
          <p:cNvSpPr txBox="1"/>
          <p:nvPr/>
        </p:nvSpPr>
        <p:spPr>
          <a:xfrm>
            <a:off x="582128" y="67507"/>
            <a:ext cx="8115300" cy="1137619"/>
          </a:xfrm>
          <a:prstGeom prst="rect">
            <a:avLst/>
          </a:prstGeom>
        </p:spPr>
        <p:txBody>
          <a:bodyPr lIns="0" tIns="0" rIns="0" bIns="0" rtlCol="0" anchor="t">
            <a:spAutoFit/>
          </a:bodyPr>
          <a:lstStyle/>
          <a:p>
            <a:pPr>
              <a:lnSpc>
                <a:spcPts val="10080"/>
              </a:lnSpc>
            </a:pPr>
            <a:r>
              <a:rPr lang="en-US" sz="4800" dirty="0">
                <a:solidFill>
                  <a:srgbClr val="FFFFFF"/>
                </a:solidFill>
                <a:latin typeface="TT Commons Pro"/>
              </a:rPr>
              <a:t>Airflow</a:t>
            </a:r>
          </a:p>
        </p:txBody>
      </p:sp>
      <p:sp>
        <p:nvSpPr>
          <p:cNvPr id="23" name="AutoShape 23"/>
          <p:cNvSpPr/>
          <p:nvPr/>
        </p:nvSpPr>
        <p:spPr>
          <a:xfrm rot="5006">
            <a:off x="651146" y="1284539"/>
            <a:ext cx="16351034" cy="0"/>
          </a:xfrm>
          <a:prstGeom prst="line">
            <a:avLst/>
          </a:prstGeom>
          <a:ln w="19050" cap="flat">
            <a:solidFill>
              <a:srgbClr val="FFFFFF"/>
            </a:solidFill>
            <a:prstDash val="solid"/>
            <a:headEnd type="none" w="sm" len="sm"/>
            <a:tailEnd type="none" w="sm" len="sm"/>
          </a:ln>
        </p:spPr>
        <p:txBody>
          <a:bodyPr/>
          <a:lstStyle/>
          <a:p>
            <a:r>
              <a:rPr lang="en-US" dirty="0"/>
              <a:t>x</a:t>
            </a:r>
          </a:p>
        </p:txBody>
      </p:sp>
      <p:sp>
        <p:nvSpPr>
          <p:cNvPr id="33" name="TextBox 32">
            <a:extLst>
              <a:ext uri="{FF2B5EF4-FFF2-40B4-BE49-F238E27FC236}">
                <a16:creationId xmlns:a16="http://schemas.microsoft.com/office/drawing/2014/main" id="{9EFB2260-6005-EC72-8AE9-FEB7CDA50087}"/>
              </a:ext>
            </a:extLst>
          </p:cNvPr>
          <p:cNvSpPr txBox="1"/>
          <p:nvPr/>
        </p:nvSpPr>
        <p:spPr>
          <a:xfrm>
            <a:off x="2514600" y="3390604"/>
            <a:ext cx="7391400" cy="646331"/>
          </a:xfrm>
          <a:prstGeom prst="rect">
            <a:avLst/>
          </a:prstGeom>
          <a:noFill/>
        </p:spPr>
        <p:txBody>
          <a:bodyPr wrap="square" rtlCol="0">
            <a:spAutoFit/>
          </a:bodyPr>
          <a:lstStyle/>
          <a:p>
            <a:r>
              <a:rPr lang="en-US" sz="3600" dirty="0">
                <a:solidFill>
                  <a:schemeClr val="bg1"/>
                </a:solidFill>
              </a:rPr>
              <a:t>Airflow Task Duration</a:t>
            </a:r>
          </a:p>
        </p:txBody>
      </p:sp>
      <p:pic>
        <p:nvPicPr>
          <p:cNvPr id="3" name="Picture 2">
            <a:extLst>
              <a:ext uri="{FF2B5EF4-FFF2-40B4-BE49-F238E27FC236}">
                <a16:creationId xmlns:a16="http://schemas.microsoft.com/office/drawing/2014/main" id="{30349C31-A23A-1688-0FE9-1BAAE1E7A3A9}"/>
              </a:ext>
            </a:extLst>
          </p:cNvPr>
          <p:cNvPicPr>
            <a:picLocks noChangeAspect="1"/>
          </p:cNvPicPr>
          <p:nvPr/>
        </p:nvPicPr>
        <p:blipFill rotWithShape="1">
          <a:blip r:embed="rId3">
            <a:extLst>
              <a:ext uri="{28A0092B-C50C-407E-A947-70E740481C1C}">
                <a14:useLocalDpi xmlns:a14="http://schemas.microsoft.com/office/drawing/2010/main" val="0"/>
              </a:ext>
            </a:extLst>
          </a:blip>
          <a:srcRect l="3959" t="28769" r="18742" b="5137"/>
          <a:stretch/>
        </p:blipFill>
        <p:spPr>
          <a:xfrm>
            <a:off x="1400997" y="4285833"/>
            <a:ext cx="6822118" cy="2877077"/>
          </a:xfrm>
          <a:prstGeom prst="rect">
            <a:avLst/>
          </a:prstGeom>
        </p:spPr>
      </p:pic>
      <p:pic>
        <p:nvPicPr>
          <p:cNvPr id="4" name="Picture 3">
            <a:extLst>
              <a:ext uri="{FF2B5EF4-FFF2-40B4-BE49-F238E27FC236}">
                <a16:creationId xmlns:a16="http://schemas.microsoft.com/office/drawing/2014/main" id="{11724755-76D6-E0FC-C1B0-10FC88ED2CCD}"/>
              </a:ext>
            </a:extLst>
          </p:cNvPr>
          <p:cNvPicPr>
            <a:picLocks noChangeAspect="1"/>
          </p:cNvPicPr>
          <p:nvPr/>
        </p:nvPicPr>
        <p:blipFill rotWithShape="1">
          <a:blip r:embed="rId4">
            <a:extLst>
              <a:ext uri="{28A0092B-C50C-407E-A947-70E740481C1C}">
                <a14:useLocalDpi xmlns:a14="http://schemas.microsoft.com/office/drawing/2010/main" val="0"/>
              </a:ext>
            </a:extLst>
          </a:blip>
          <a:srcRect l="4159" t="19530" r="-342" b="32038"/>
          <a:stretch/>
        </p:blipFill>
        <p:spPr>
          <a:xfrm>
            <a:off x="9224277" y="4285833"/>
            <a:ext cx="8247680" cy="2438400"/>
          </a:xfrm>
          <a:prstGeom prst="rect">
            <a:avLst/>
          </a:prstGeom>
        </p:spPr>
      </p:pic>
      <p:sp>
        <p:nvSpPr>
          <p:cNvPr id="5" name="TextBox 4">
            <a:extLst>
              <a:ext uri="{FF2B5EF4-FFF2-40B4-BE49-F238E27FC236}">
                <a16:creationId xmlns:a16="http://schemas.microsoft.com/office/drawing/2014/main" id="{74B7911C-B22F-B8F4-9096-7560F4B8C643}"/>
              </a:ext>
            </a:extLst>
          </p:cNvPr>
          <p:cNvSpPr txBox="1"/>
          <p:nvPr/>
        </p:nvSpPr>
        <p:spPr>
          <a:xfrm>
            <a:off x="10922000" y="3453808"/>
            <a:ext cx="7391400" cy="584775"/>
          </a:xfrm>
          <a:prstGeom prst="rect">
            <a:avLst/>
          </a:prstGeom>
          <a:noFill/>
        </p:spPr>
        <p:txBody>
          <a:bodyPr wrap="square" rtlCol="0">
            <a:spAutoFit/>
          </a:bodyPr>
          <a:lstStyle/>
          <a:p>
            <a:r>
              <a:rPr lang="en-US" sz="3200" dirty="0">
                <a:solidFill>
                  <a:schemeClr val="bg1"/>
                </a:solidFill>
              </a:rPr>
              <a:t>Airflow Gantt Chart </a:t>
            </a:r>
          </a:p>
        </p:txBody>
      </p:sp>
    </p:spTree>
    <p:extLst>
      <p:ext uri="{BB962C8B-B14F-4D97-AF65-F5344CB8AC3E}">
        <p14:creationId xmlns:p14="http://schemas.microsoft.com/office/powerpoint/2010/main" val="2563396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8518" b="-4814"/>
            </a:stretch>
          </a:blipFill>
        </p:spPr>
      </p:sp>
      <p:sp>
        <p:nvSpPr>
          <p:cNvPr id="8" name="TextBox 8"/>
          <p:cNvSpPr txBox="1"/>
          <p:nvPr/>
        </p:nvSpPr>
        <p:spPr>
          <a:xfrm>
            <a:off x="13717825" y="872823"/>
            <a:ext cx="3258797" cy="254604"/>
          </a:xfrm>
          <a:prstGeom prst="rect">
            <a:avLst/>
          </a:prstGeom>
        </p:spPr>
        <p:txBody>
          <a:bodyPr lIns="0" tIns="0" rIns="0" bIns="0" rtlCol="0" anchor="t">
            <a:spAutoFit/>
          </a:bodyPr>
          <a:lstStyle/>
          <a:p>
            <a:pPr algn="r">
              <a:lnSpc>
                <a:spcPts val="2241"/>
              </a:lnSpc>
              <a:spcBef>
                <a:spcPct val="0"/>
              </a:spcBef>
            </a:pPr>
            <a:r>
              <a:rPr lang="en-US" sz="1601" spc="57">
                <a:solidFill>
                  <a:srgbClr val="FFFFFF"/>
                </a:solidFill>
                <a:latin typeface="TT Commons Pro Bold"/>
              </a:rPr>
              <a:t>PROJECT PLAN</a:t>
            </a:r>
          </a:p>
        </p:txBody>
      </p:sp>
      <p:sp>
        <p:nvSpPr>
          <p:cNvPr id="9" name="AutoShape 9"/>
          <p:cNvSpPr/>
          <p:nvPr/>
        </p:nvSpPr>
        <p:spPr>
          <a:xfrm rot="5006">
            <a:off x="968483" y="1635391"/>
            <a:ext cx="16351034" cy="0"/>
          </a:xfrm>
          <a:prstGeom prst="line">
            <a:avLst/>
          </a:prstGeom>
          <a:ln w="19050" cap="flat">
            <a:solidFill>
              <a:srgbClr val="FFFFFF"/>
            </a:solidFill>
            <a:prstDash val="solid"/>
            <a:headEnd type="none" w="sm" len="sm"/>
            <a:tailEnd type="none" w="sm" len="sm"/>
          </a:ln>
        </p:spPr>
      </p:sp>
      <p:pic>
        <p:nvPicPr>
          <p:cNvPr id="4" name="Picture 3" descr="A screenshot of a computer&#10;&#10;Description automatically generated">
            <a:extLst>
              <a:ext uri="{FF2B5EF4-FFF2-40B4-BE49-F238E27FC236}">
                <a16:creationId xmlns:a16="http://schemas.microsoft.com/office/drawing/2014/main" id="{2B86562C-C9EF-B17B-9077-6183A1826A72}"/>
              </a:ext>
            </a:extLst>
          </p:cNvPr>
          <p:cNvPicPr>
            <a:picLocks noChangeAspect="1"/>
          </p:cNvPicPr>
          <p:nvPr/>
        </p:nvPicPr>
        <p:blipFill rotWithShape="1">
          <a:blip r:embed="rId3">
            <a:extLst>
              <a:ext uri="{28A0092B-C50C-407E-A947-70E740481C1C}">
                <a14:useLocalDpi xmlns:a14="http://schemas.microsoft.com/office/drawing/2010/main" val="0"/>
              </a:ext>
            </a:extLst>
          </a:blip>
          <a:srcRect l="3750" t="39167" b="28194"/>
          <a:stretch/>
        </p:blipFill>
        <p:spPr>
          <a:xfrm>
            <a:off x="1200150" y="2323164"/>
            <a:ext cx="15887700" cy="303053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513E5228-838E-4EF9-DB4A-48C6AF332E1F}"/>
              </a:ext>
            </a:extLst>
          </p:cNvPr>
          <p:cNvPicPr>
            <a:picLocks noChangeAspect="1"/>
          </p:cNvPicPr>
          <p:nvPr/>
        </p:nvPicPr>
        <p:blipFill rotWithShape="1">
          <a:blip r:embed="rId4">
            <a:extLst>
              <a:ext uri="{28A0092B-C50C-407E-A947-70E740481C1C}">
                <a14:useLocalDpi xmlns:a14="http://schemas.microsoft.com/office/drawing/2010/main" val="0"/>
              </a:ext>
            </a:extLst>
          </a:blip>
          <a:srcRect l="5296" t="37361" r="1249" b="18195"/>
          <a:stretch/>
        </p:blipFill>
        <p:spPr>
          <a:xfrm>
            <a:off x="1200150" y="5600700"/>
            <a:ext cx="15406890" cy="4121507"/>
          </a:xfrm>
          <a:prstGeom prst="rect">
            <a:avLst/>
          </a:prstGeom>
        </p:spPr>
      </p:pic>
      <p:sp>
        <p:nvSpPr>
          <p:cNvPr id="7" name="TextBox 6">
            <a:extLst>
              <a:ext uri="{FF2B5EF4-FFF2-40B4-BE49-F238E27FC236}">
                <a16:creationId xmlns:a16="http://schemas.microsoft.com/office/drawing/2014/main" id="{D3ED1FA0-B6A5-28F8-A17C-73976C9878CE}"/>
              </a:ext>
            </a:extLst>
          </p:cNvPr>
          <p:cNvSpPr txBox="1"/>
          <p:nvPr/>
        </p:nvSpPr>
        <p:spPr>
          <a:xfrm>
            <a:off x="968491" y="723900"/>
            <a:ext cx="11909309" cy="646331"/>
          </a:xfrm>
          <a:prstGeom prst="rect">
            <a:avLst/>
          </a:prstGeom>
          <a:noFill/>
        </p:spPr>
        <p:txBody>
          <a:bodyPr wrap="square" rtlCol="0">
            <a:spAutoFit/>
          </a:bodyPr>
          <a:lstStyle/>
          <a:p>
            <a:r>
              <a:rPr lang="en-US" sz="3600" dirty="0">
                <a:solidFill>
                  <a:schemeClr val="bg1"/>
                </a:solidFill>
              </a:rPr>
              <a:t>Raw Data</a:t>
            </a:r>
          </a:p>
        </p:txBody>
      </p:sp>
    </p:spTree>
    <p:extLst>
      <p:ext uri="{BB962C8B-B14F-4D97-AF65-F5344CB8AC3E}">
        <p14:creationId xmlns:p14="http://schemas.microsoft.com/office/powerpoint/2010/main" val="705346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59" t="-14900" b="-9259"/>
            </a:stretch>
          </a:blipFill>
        </p:spPr>
      </p:sp>
      <p:sp>
        <p:nvSpPr>
          <p:cNvPr id="6" name="AutoShape 6"/>
          <p:cNvSpPr/>
          <p:nvPr/>
        </p:nvSpPr>
        <p:spPr>
          <a:xfrm rot="5006">
            <a:off x="836560" y="1568849"/>
            <a:ext cx="16351034" cy="0"/>
          </a:xfrm>
          <a:prstGeom prst="line">
            <a:avLst/>
          </a:prstGeom>
          <a:ln w="19050" cap="flat">
            <a:solidFill>
              <a:srgbClr val="FFFFFF"/>
            </a:solidFill>
            <a:prstDash val="solid"/>
            <a:headEnd type="none" w="sm" len="sm"/>
            <a:tailEnd type="none" w="sm" len="sm"/>
          </a:ln>
        </p:spPr>
      </p:sp>
      <p:sp>
        <p:nvSpPr>
          <p:cNvPr id="8" name="TextBox 8"/>
          <p:cNvSpPr txBox="1"/>
          <p:nvPr/>
        </p:nvSpPr>
        <p:spPr>
          <a:xfrm>
            <a:off x="836569" y="400858"/>
            <a:ext cx="6975318" cy="1156086"/>
          </a:xfrm>
          <a:prstGeom prst="rect">
            <a:avLst/>
          </a:prstGeom>
        </p:spPr>
        <p:txBody>
          <a:bodyPr lIns="0" tIns="0" rIns="0" bIns="0" rtlCol="0" anchor="t">
            <a:spAutoFit/>
          </a:bodyPr>
          <a:lstStyle/>
          <a:p>
            <a:pPr marL="0" lvl="0" indent="0" algn="l">
              <a:lnSpc>
                <a:spcPts val="10080"/>
              </a:lnSpc>
              <a:spcBef>
                <a:spcPct val="0"/>
              </a:spcBef>
            </a:pPr>
            <a:r>
              <a:rPr lang="en-US" sz="5400" dirty="0">
                <a:solidFill>
                  <a:srgbClr val="FFFFFF"/>
                </a:solidFill>
                <a:latin typeface="TT Commons Pro"/>
              </a:rPr>
              <a:t>Data Cleaning</a:t>
            </a:r>
          </a:p>
        </p:txBody>
      </p:sp>
      <p:graphicFrame>
        <p:nvGraphicFramePr>
          <p:cNvPr id="12" name="Table 12">
            <a:extLst>
              <a:ext uri="{FF2B5EF4-FFF2-40B4-BE49-F238E27FC236}">
                <a16:creationId xmlns:a16="http://schemas.microsoft.com/office/drawing/2014/main" id="{1B5D3CB1-8755-2539-C93E-EE2DF9FB5F3F}"/>
              </a:ext>
            </a:extLst>
          </p:cNvPr>
          <p:cNvGraphicFramePr>
            <a:graphicFrameLocks noGrp="1"/>
          </p:cNvGraphicFramePr>
          <p:nvPr>
            <p:extLst>
              <p:ext uri="{D42A27DB-BD31-4B8C-83A1-F6EECF244321}">
                <p14:modId xmlns:p14="http://schemas.microsoft.com/office/powerpoint/2010/main" val="1746463203"/>
              </p:ext>
            </p:extLst>
          </p:nvPr>
        </p:nvGraphicFramePr>
        <p:xfrm>
          <a:off x="860887" y="1615612"/>
          <a:ext cx="15665244" cy="7998694"/>
        </p:xfrm>
        <a:graphic>
          <a:graphicData uri="http://schemas.openxmlformats.org/drawingml/2006/table">
            <a:tbl>
              <a:tblPr firstRow="1" bandRow="1">
                <a:tableStyleId>{5C22544A-7EE6-4342-B048-85BDC9FD1C3A}</a:tableStyleId>
              </a:tblPr>
              <a:tblGrid>
                <a:gridCol w="7832622">
                  <a:extLst>
                    <a:ext uri="{9D8B030D-6E8A-4147-A177-3AD203B41FA5}">
                      <a16:colId xmlns:a16="http://schemas.microsoft.com/office/drawing/2014/main" val="1641894696"/>
                    </a:ext>
                  </a:extLst>
                </a:gridCol>
                <a:gridCol w="7832622">
                  <a:extLst>
                    <a:ext uri="{9D8B030D-6E8A-4147-A177-3AD203B41FA5}">
                      <a16:colId xmlns:a16="http://schemas.microsoft.com/office/drawing/2014/main" val="1184895936"/>
                    </a:ext>
                  </a:extLst>
                </a:gridCol>
              </a:tblGrid>
              <a:tr h="5653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Column Name</a:t>
                      </a:r>
                    </a:p>
                    <a:p>
                      <a:endParaRPr lang="en-US" dirty="0"/>
                    </a:p>
                  </a:txBody>
                  <a:tcPr/>
                </a:tc>
                <a:tc>
                  <a:txBody>
                    <a:bodyPr/>
                    <a:lstStyle/>
                    <a:p>
                      <a:endParaRPr lang="en-US" dirty="0"/>
                    </a:p>
                  </a:txBody>
                  <a:tcPr/>
                </a:tc>
                <a:extLst>
                  <a:ext uri="{0D108BD9-81ED-4DB2-BD59-A6C34878D82A}">
                    <a16:rowId xmlns:a16="http://schemas.microsoft.com/office/drawing/2014/main" val="425419889"/>
                  </a:ext>
                </a:extLst>
              </a:tr>
              <a:tr h="5237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rPr>
                        <a:t>Job Title</a:t>
                      </a:r>
                    </a:p>
                  </a:txBody>
                  <a:tcPr/>
                </a:tc>
                <a:tc>
                  <a:txBody>
                    <a:bodyPr/>
                    <a:lstStyle/>
                    <a:p>
                      <a:endParaRPr lang="en-US" dirty="0"/>
                    </a:p>
                  </a:txBody>
                  <a:tcPr/>
                </a:tc>
                <a:extLst>
                  <a:ext uri="{0D108BD9-81ED-4DB2-BD59-A6C34878D82A}">
                    <a16:rowId xmlns:a16="http://schemas.microsoft.com/office/drawing/2014/main" val="3401333212"/>
                  </a:ext>
                </a:extLst>
              </a:tr>
              <a:tr h="5653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rPr>
                        <a:t>Salary Estimate</a:t>
                      </a:r>
                    </a:p>
                  </a:txBody>
                  <a:tcPr/>
                </a:tc>
                <a:tc>
                  <a:txBody>
                    <a:bodyPr/>
                    <a:lstStyle/>
                    <a:p>
                      <a:r>
                        <a:rPr lang="en-US" sz="1800" b="0" kern="1200" dirty="0">
                          <a:solidFill>
                            <a:schemeClr val="dk1"/>
                          </a:solidFill>
                          <a:effectLst/>
                          <a:latin typeface="+mn-lt"/>
                          <a:ea typeface="+mn-ea"/>
                          <a:cs typeface="+mn-cs"/>
                        </a:rPr>
                        <a:t>Removing any text and special characters in the salary estimate field</a:t>
                      </a:r>
                    </a:p>
                    <a:p>
                      <a:r>
                        <a:rPr lang="en-US" sz="1800" b="0" kern="1200" dirty="0">
                          <a:solidFill>
                            <a:schemeClr val="dk1"/>
                          </a:solidFill>
                          <a:effectLst/>
                          <a:latin typeface="+mn-lt"/>
                          <a:ea typeface="+mn-ea"/>
                          <a:cs typeface="+mn-cs"/>
                        </a:rPr>
                        <a:t>Divided it to min and max salary</a:t>
                      </a:r>
                    </a:p>
                  </a:txBody>
                  <a:tcPr/>
                </a:tc>
                <a:extLst>
                  <a:ext uri="{0D108BD9-81ED-4DB2-BD59-A6C34878D82A}">
                    <a16:rowId xmlns:a16="http://schemas.microsoft.com/office/drawing/2014/main" val="1845189233"/>
                  </a:ext>
                </a:extLst>
              </a:tr>
              <a:tr h="5653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rPr>
                        <a:t>Job Description</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Removing unnecessary wordings in Job description</a:t>
                      </a:r>
                    </a:p>
                    <a:p>
                      <a:endParaRPr lang="en-US" dirty="0"/>
                    </a:p>
                  </a:txBody>
                  <a:tcPr/>
                </a:tc>
                <a:extLst>
                  <a:ext uri="{0D108BD9-81ED-4DB2-BD59-A6C34878D82A}">
                    <a16:rowId xmlns:a16="http://schemas.microsoft.com/office/drawing/2014/main" val="1790446656"/>
                  </a:ext>
                </a:extLst>
              </a:tr>
              <a:tr h="5237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Rating</a:t>
                      </a:r>
                      <a:endParaRPr lang="en-US" dirty="0"/>
                    </a:p>
                  </a:txBody>
                  <a:tcPr/>
                </a:tc>
                <a:tc>
                  <a:txBody>
                    <a:bodyPr/>
                    <a:lstStyle/>
                    <a:p>
                      <a:endParaRPr lang="en-US"/>
                    </a:p>
                  </a:txBody>
                  <a:tcPr/>
                </a:tc>
                <a:extLst>
                  <a:ext uri="{0D108BD9-81ED-4DB2-BD59-A6C34878D82A}">
                    <a16:rowId xmlns:a16="http://schemas.microsoft.com/office/drawing/2014/main" val="1285353143"/>
                  </a:ext>
                </a:extLst>
              </a:tr>
              <a:tr h="5653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rPr>
                        <a:t>Company 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Cleaning company name from \n and rating</a:t>
                      </a:r>
                    </a:p>
                    <a:p>
                      <a:endParaRPr lang="en-US" dirty="0"/>
                    </a:p>
                  </a:txBody>
                  <a:tcPr/>
                </a:tc>
                <a:extLst>
                  <a:ext uri="{0D108BD9-81ED-4DB2-BD59-A6C34878D82A}">
                    <a16:rowId xmlns:a16="http://schemas.microsoft.com/office/drawing/2014/main" val="3114264184"/>
                  </a:ext>
                </a:extLst>
              </a:tr>
              <a:tr h="3666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Location</a:t>
                      </a:r>
                      <a:endParaRPr lang="en-US" dirty="0"/>
                    </a:p>
                  </a:txBody>
                  <a:tcPr/>
                </a:tc>
                <a:tc>
                  <a:txBody>
                    <a:bodyPr/>
                    <a:lstStyle/>
                    <a:p>
                      <a:endParaRPr lang="en-US"/>
                    </a:p>
                  </a:txBody>
                  <a:tcPr/>
                </a:tc>
                <a:extLst>
                  <a:ext uri="{0D108BD9-81ED-4DB2-BD59-A6C34878D82A}">
                    <a16:rowId xmlns:a16="http://schemas.microsoft.com/office/drawing/2014/main" val="3235913997"/>
                  </a:ext>
                </a:extLst>
              </a:tr>
              <a:tr h="3666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rPr>
                        <a:t>Headquarters</a:t>
                      </a:r>
                    </a:p>
                  </a:txBody>
                  <a:tcPr/>
                </a:tc>
                <a:tc>
                  <a:txBody>
                    <a:bodyPr/>
                    <a:lstStyle/>
                    <a:p>
                      <a:endParaRPr lang="en-US"/>
                    </a:p>
                  </a:txBody>
                  <a:tcPr/>
                </a:tc>
                <a:extLst>
                  <a:ext uri="{0D108BD9-81ED-4DB2-BD59-A6C34878D82A}">
                    <a16:rowId xmlns:a16="http://schemas.microsoft.com/office/drawing/2014/main" val="2918830355"/>
                  </a:ext>
                </a:extLst>
              </a:tr>
              <a:tr h="565354">
                <a:tc>
                  <a:txBody>
                    <a:bodyPr/>
                    <a:lstStyle/>
                    <a:p>
                      <a:r>
                        <a:rPr lang="en-US" sz="1800" b="1" i="0" kern="1200" dirty="0">
                          <a:solidFill>
                            <a:schemeClr val="dk1"/>
                          </a:solidFill>
                          <a:effectLst/>
                          <a:latin typeface="+mn-lt"/>
                          <a:ea typeface="+mn-ea"/>
                          <a:cs typeface="+mn-cs"/>
                        </a:rPr>
                        <a:t>Size</a:t>
                      </a:r>
                      <a:endParaRPr lang="en-US" dirty="0"/>
                    </a:p>
                  </a:txBody>
                  <a:tcPr/>
                </a:tc>
                <a:tc>
                  <a:txBody>
                    <a:bodyPr/>
                    <a:lstStyle/>
                    <a:p>
                      <a:r>
                        <a:rPr lang="en-US" dirty="0"/>
                        <a:t>Removed “Employees”</a:t>
                      </a:r>
                    </a:p>
                    <a:p>
                      <a:r>
                        <a:rPr lang="en-US" dirty="0"/>
                        <a:t>Replaced the (-1) and (to)</a:t>
                      </a:r>
                    </a:p>
                  </a:txBody>
                  <a:tcPr/>
                </a:tc>
                <a:extLst>
                  <a:ext uri="{0D108BD9-81ED-4DB2-BD59-A6C34878D82A}">
                    <a16:rowId xmlns:a16="http://schemas.microsoft.com/office/drawing/2014/main" val="1225774749"/>
                  </a:ext>
                </a:extLst>
              </a:tr>
              <a:tr h="323059">
                <a:tc>
                  <a:txBody>
                    <a:bodyPr/>
                    <a:lstStyle/>
                    <a:p>
                      <a:r>
                        <a:rPr lang="en-US" dirty="0"/>
                        <a:t>Founded</a:t>
                      </a:r>
                    </a:p>
                  </a:txBody>
                  <a:tcPr/>
                </a:tc>
                <a:tc>
                  <a:txBody>
                    <a:bodyPr/>
                    <a:lstStyle/>
                    <a:p>
                      <a:endParaRPr lang="en-US" dirty="0"/>
                    </a:p>
                  </a:txBody>
                  <a:tcPr/>
                </a:tc>
                <a:extLst>
                  <a:ext uri="{0D108BD9-81ED-4DB2-BD59-A6C34878D82A}">
                    <a16:rowId xmlns:a16="http://schemas.microsoft.com/office/drawing/2014/main" val="204081452"/>
                  </a:ext>
                </a:extLst>
              </a:tr>
              <a:tr h="565354">
                <a:tc>
                  <a:txBody>
                    <a:bodyPr/>
                    <a:lstStyle/>
                    <a:p>
                      <a:r>
                        <a:rPr lang="en-US" sz="1800" b="1" i="0" kern="1200" dirty="0">
                          <a:solidFill>
                            <a:schemeClr val="dk1"/>
                          </a:solidFill>
                          <a:effectLst/>
                          <a:latin typeface="+mn-lt"/>
                          <a:ea typeface="+mn-ea"/>
                          <a:cs typeface="+mn-cs"/>
                        </a:rPr>
                        <a:t>Type of ownership</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Removed “</a:t>
                      </a:r>
                      <a:r>
                        <a:rPr lang="en-US" sz="1800" b="0" kern="1200" dirty="0">
                          <a:solidFill>
                            <a:schemeClr val="dk1"/>
                          </a:solidFill>
                          <a:effectLst/>
                          <a:latin typeface="+mn-lt"/>
                          <a:ea typeface="+mn-ea"/>
                          <a:cs typeface="+mn-cs"/>
                        </a:rPr>
                        <a:t>Company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Replaced the (-1) </a:t>
                      </a:r>
                    </a:p>
                  </a:txBody>
                  <a:tcPr/>
                </a:tc>
                <a:extLst>
                  <a:ext uri="{0D108BD9-81ED-4DB2-BD59-A6C34878D82A}">
                    <a16:rowId xmlns:a16="http://schemas.microsoft.com/office/drawing/2014/main" val="268105172"/>
                  </a:ext>
                </a:extLst>
              </a:tr>
              <a:tr h="565354">
                <a:tc>
                  <a:txBody>
                    <a:bodyPr/>
                    <a:lstStyle/>
                    <a:p>
                      <a:r>
                        <a:rPr lang="en-US" sz="1800" b="1" i="0" kern="1200" dirty="0">
                          <a:solidFill>
                            <a:schemeClr val="dk1"/>
                          </a:solidFill>
                          <a:effectLst/>
                          <a:latin typeface="+mn-lt"/>
                          <a:ea typeface="+mn-ea"/>
                          <a:cs typeface="+mn-cs"/>
                        </a:rPr>
                        <a:t>Industry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Replaced the (-1) </a:t>
                      </a:r>
                    </a:p>
                    <a:p>
                      <a:endParaRPr lang="en-US" dirty="0"/>
                    </a:p>
                  </a:txBody>
                  <a:tcPr/>
                </a:tc>
                <a:extLst>
                  <a:ext uri="{0D108BD9-81ED-4DB2-BD59-A6C34878D82A}">
                    <a16:rowId xmlns:a16="http://schemas.microsoft.com/office/drawing/2014/main" val="952463256"/>
                  </a:ext>
                </a:extLst>
              </a:tr>
              <a:tr h="565354">
                <a:tc>
                  <a:txBody>
                    <a:bodyPr/>
                    <a:lstStyle/>
                    <a:p>
                      <a:r>
                        <a:rPr lang="en-US" sz="1800" b="1" i="0" kern="1200" dirty="0">
                          <a:solidFill>
                            <a:schemeClr val="dk1"/>
                          </a:solidFill>
                          <a:effectLst/>
                          <a:latin typeface="+mn-lt"/>
                          <a:ea typeface="+mn-ea"/>
                          <a:cs typeface="+mn-cs"/>
                        </a:rPr>
                        <a:t>Sector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Replaced the (-1) </a:t>
                      </a:r>
                    </a:p>
                    <a:p>
                      <a:endParaRPr lang="en-US" dirty="0"/>
                    </a:p>
                  </a:txBody>
                  <a:tcPr/>
                </a:tc>
                <a:extLst>
                  <a:ext uri="{0D108BD9-81ED-4DB2-BD59-A6C34878D82A}">
                    <a16:rowId xmlns:a16="http://schemas.microsoft.com/office/drawing/2014/main" val="2792148803"/>
                  </a:ext>
                </a:extLst>
              </a:tr>
              <a:tr h="323059">
                <a:tc>
                  <a:txBody>
                    <a:bodyPr/>
                    <a:lstStyle/>
                    <a:p>
                      <a:r>
                        <a:rPr lang="en-US" sz="1800" b="1" i="0" kern="1200" dirty="0">
                          <a:solidFill>
                            <a:schemeClr val="dk1"/>
                          </a:solidFill>
                          <a:effectLst/>
                          <a:latin typeface="+mn-lt"/>
                          <a:ea typeface="+mn-ea"/>
                          <a:cs typeface="+mn-cs"/>
                        </a:rPr>
                        <a:t>Revenue</a:t>
                      </a:r>
                      <a:endParaRPr lang="en-US" dirty="0"/>
                    </a:p>
                  </a:txBody>
                  <a:tcPr/>
                </a:tc>
                <a:tc>
                  <a:txBody>
                    <a:bodyPr/>
                    <a:lstStyle/>
                    <a:p>
                      <a:r>
                        <a:rPr lang="en-US" dirty="0"/>
                        <a:t>Removed the currencies Signs </a:t>
                      </a:r>
                    </a:p>
                  </a:txBody>
                  <a:tcPr/>
                </a:tc>
                <a:extLst>
                  <a:ext uri="{0D108BD9-81ED-4DB2-BD59-A6C34878D82A}">
                    <a16:rowId xmlns:a16="http://schemas.microsoft.com/office/drawing/2014/main" val="397427210"/>
                  </a:ext>
                </a:extLst>
              </a:tr>
              <a:tr h="323059">
                <a:tc>
                  <a:txBody>
                    <a:bodyPr/>
                    <a:lstStyle/>
                    <a:p>
                      <a:r>
                        <a:rPr lang="en-US" sz="1800" b="1" i="0" kern="1200" dirty="0">
                          <a:solidFill>
                            <a:schemeClr val="dk1"/>
                          </a:solidFill>
                          <a:effectLst/>
                          <a:latin typeface="+mn-lt"/>
                          <a:ea typeface="+mn-ea"/>
                          <a:cs typeface="+mn-cs"/>
                        </a:rPr>
                        <a:t>Competitors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Replaced the (-1) </a:t>
                      </a:r>
                    </a:p>
                  </a:txBody>
                  <a:tcPr/>
                </a:tc>
                <a:extLst>
                  <a:ext uri="{0D108BD9-81ED-4DB2-BD59-A6C34878D82A}">
                    <a16:rowId xmlns:a16="http://schemas.microsoft.com/office/drawing/2014/main" val="942907665"/>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8518" b="-4814"/>
            </a:stretch>
          </a:blipFill>
        </p:spPr>
      </p:sp>
      <p:sp>
        <p:nvSpPr>
          <p:cNvPr id="8" name="TextBox 8"/>
          <p:cNvSpPr txBox="1"/>
          <p:nvPr/>
        </p:nvSpPr>
        <p:spPr>
          <a:xfrm>
            <a:off x="13717825" y="872823"/>
            <a:ext cx="3258797" cy="254604"/>
          </a:xfrm>
          <a:prstGeom prst="rect">
            <a:avLst/>
          </a:prstGeom>
        </p:spPr>
        <p:txBody>
          <a:bodyPr lIns="0" tIns="0" rIns="0" bIns="0" rtlCol="0" anchor="t">
            <a:spAutoFit/>
          </a:bodyPr>
          <a:lstStyle/>
          <a:p>
            <a:pPr algn="r">
              <a:lnSpc>
                <a:spcPts val="2241"/>
              </a:lnSpc>
              <a:spcBef>
                <a:spcPct val="0"/>
              </a:spcBef>
            </a:pPr>
            <a:r>
              <a:rPr lang="en-US" sz="1601" spc="57">
                <a:solidFill>
                  <a:srgbClr val="FFFFFF"/>
                </a:solidFill>
                <a:latin typeface="TT Commons Pro Bold"/>
              </a:rPr>
              <a:t>PROJECT PLAN</a:t>
            </a:r>
          </a:p>
        </p:txBody>
      </p:sp>
      <p:sp>
        <p:nvSpPr>
          <p:cNvPr id="9" name="AutoShape 9"/>
          <p:cNvSpPr/>
          <p:nvPr/>
        </p:nvSpPr>
        <p:spPr>
          <a:xfrm rot="5006">
            <a:off x="968483" y="1635391"/>
            <a:ext cx="16351034" cy="0"/>
          </a:xfrm>
          <a:prstGeom prst="line">
            <a:avLst/>
          </a:prstGeom>
          <a:ln w="19050" cap="flat">
            <a:solidFill>
              <a:srgbClr val="FFFFFF"/>
            </a:solidFill>
            <a:prstDash val="solid"/>
            <a:headEnd type="none" w="sm" len="sm"/>
            <a:tailEnd type="none" w="sm" len="sm"/>
          </a:ln>
        </p:spPr>
      </p:sp>
      <p:sp>
        <p:nvSpPr>
          <p:cNvPr id="14" name="TextBox 13">
            <a:extLst>
              <a:ext uri="{FF2B5EF4-FFF2-40B4-BE49-F238E27FC236}">
                <a16:creationId xmlns:a16="http://schemas.microsoft.com/office/drawing/2014/main" id="{E6ACE526-76F4-740C-9B2A-1FB132ABB9FE}"/>
              </a:ext>
            </a:extLst>
          </p:cNvPr>
          <p:cNvSpPr txBox="1"/>
          <p:nvPr/>
        </p:nvSpPr>
        <p:spPr>
          <a:xfrm>
            <a:off x="938011" y="267663"/>
            <a:ext cx="9144000" cy="1149930"/>
          </a:xfrm>
          <a:prstGeom prst="rect">
            <a:avLst/>
          </a:prstGeom>
          <a:noFill/>
        </p:spPr>
        <p:txBody>
          <a:bodyPr wrap="square">
            <a:spAutoFit/>
          </a:bodyPr>
          <a:lstStyle/>
          <a:p>
            <a:pPr marL="0" lvl="0" indent="0" algn="l">
              <a:lnSpc>
                <a:spcPts val="10080"/>
              </a:lnSpc>
              <a:spcBef>
                <a:spcPct val="0"/>
              </a:spcBef>
            </a:pPr>
            <a:r>
              <a:rPr lang="en-US" sz="2800" dirty="0">
                <a:solidFill>
                  <a:srgbClr val="FFFFFF"/>
                </a:solidFill>
                <a:latin typeface="TT Commons Pro"/>
              </a:rPr>
              <a:t>Handling Nulls and Outliers</a:t>
            </a:r>
          </a:p>
        </p:txBody>
      </p:sp>
      <p:sp>
        <p:nvSpPr>
          <p:cNvPr id="3" name="TextBox 2">
            <a:extLst>
              <a:ext uri="{FF2B5EF4-FFF2-40B4-BE49-F238E27FC236}">
                <a16:creationId xmlns:a16="http://schemas.microsoft.com/office/drawing/2014/main" id="{8743DD05-9F4F-DAB3-8AE7-F555906AA123}"/>
              </a:ext>
            </a:extLst>
          </p:cNvPr>
          <p:cNvSpPr txBox="1"/>
          <p:nvPr/>
        </p:nvSpPr>
        <p:spPr>
          <a:xfrm>
            <a:off x="1143000" y="2324100"/>
            <a:ext cx="12344400" cy="1661993"/>
          </a:xfrm>
          <a:prstGeom prst="rect">
            <a:avLst/>
          </a:prstGeom>
          <a:noFill/>
        </p:spPr>
        <p:txBody>
          <a:bodyPr wrap="square" rtlCol="0">
            <a:spAutoFit/>
          </a:bodyPr>
          <a:lstStyle/>
          <a:p>
            <a:r>
              <a:rPr lang="en-US" dirty="0">
                <a:solidFill>
                  <a:schemeClr val="bg1"/>
                </a:solidFill>
                <a:latin typeface="Courier New" panose="02070309020205020404" pitchFamily="49" charset="0"/>
              </a:rPr>
              <a:t>-</a:t>
            </a:r>
            <a:r>
              <a:rPr lang="en-US" b="0" dirty="0">
                <a:solidFill>
                  <a:schemeClr val="bg1"/>
                </a:solidFill>
                <a:effectLst/>
                <a:latin typeface="Courier New" panose="02070309020205020404" pitchFamily="49" charset="0"/>
              </a:rPr>
              <a:t>Dropping the competitors column as it has more than 500 missed data</a:t>
            </a:r>
          </a:p>
          <a:p>
            <a:endParaRPr lang="en-US" dirty="0">
              <a:solidFill>
                <a:schemeClr val="bg1"/>
              </a:solidFill>
              <a:latin typeface="Courier New" panose="02070309020205020404" pitchFamily="49" charset="0"/>
            </a:endParaRPr>
          </a:p>
          <a:p>
            <a:endParaRPr lang="en-US" baseline="-25000" dirty="0">
              <a:solidFill>
                <a:schemeClr val="bg1"/>
              </a:solidFill>
              <a:latin typeface="Courier New" panose="02070309020205020404" pitchFamily="49" charset="0"/>
            </a:endParaRPr>
          </a:p>
          <a:p>
            <a:endParaRPr lang="en-US" b="0" baseline="-25000" dirty="0">
              <a:solidFill>
                <a:schemeClr val="bg1"/>
              </a:solidFill>
              <a:effectLst/>
              <a:latin typeface="Courier New" panose="02070309020205020404" pitchFamily="49" charset="0"/>
            </a:endParaRPr>
          </a:p>
          <a:p>
            <a:endParaRPr lang="en-US" baseline="-25000" dirty="0">
              <a:solidFill>
                <a:schemeClr val="bg1"/>
              </a:solidFill>
              <a:latin typeface="Courier New" panose="02070309020205020404" pitchFamily="49" charset="0"/>
            </a:endParaRPr>
          </a:p>
          <a:p>
            <a:endParaRPr lang="en-US" b="0" baseline="-25000" dirty="0">
              <a:solidFill>
                <a:schemeClr val="bg1"/>
              </a:solidFill>
              <a:effectLst/>
              <a:latin typeface="Courier New" panose="02070309020205020404" pitchFamily="49" charset="0"/>
            </a:endParaRPr>
          </a:p>
          <a:p>
            <a:endParaRPr lang="en-US" dirty="0">
              <a:solidFill>
                <a:schemeClr val="bg1"/>
              </a:solidFill>
            </a:endParaRPr>
          </a:p>
        </p:txBody>
      </p:sp>
      <p:pic>
        <p:nvPicPr>
          <p:cNvPr id="5" name="Picture 4" descr="A screenshot of a computer&#10;&#10;Description automatically generated">
            <a:extLst>
              <a:ext uri="{FF2B5EF4-FFF2-40B4-BE49-F238E27FC236}">
                <a16:creationId xmlns:a16="http://schemas.microsoft.com/office/drawing/2014/main" id="{831DF975-0C47-A5D5-34E5-0391BDD317B6}"/>
              </a:ext>
            </a:extLst>
          </p:cNvPr>
          <p:cNvPicPr>
            <a:picLocks noChangeAspect="1"/>
          </p:cNvPicPr>
          <p:nvPr/>
        </p:nvPicPr>
        <p:blipFill rotWithShape="1">
          <a:blip r:embed="rId3">
            <a:extLst>
              <a:ext uri="{28A0092B-C50C-407E-A947-70E740481C1C}">
                <a14:useLocalDpi xmlns:a14="http://schemas.microsoft.com/office/drawing/2010/main" val="0"/>
              </a:ext>
            </a:extLst>
          </a:blip>
          <a:srcRect l="1666" t="35370" r="40834" b="56158"/>
          <a:stretch/>
        </p:blipFill>
        <p:spPr>
          <a:xfrm>
            <a:off x="1143000" y="2850771"/>
            <a:ext cx="13874525" cy="114993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8BE0698-7172-C545-E99D-20D279FFFFA5}"/>
              </a:ext>
            </a:extLst>
          </p:cNvPr>
          <p:cNvPicPr>
            <a:picLocks noChangeAspect="1"/>
          </p:cNvPicPr>
          <p:nvPr/>
        </p:nvPicPr>
        <p:blipFill rotWithShape="1">
          <a:blip r:embed="rId4">
            <a:extLst>
              <a:ext uri="{28A0092B-C50C-407E-A947-70E740481C1C}">
                <a14:useLocalDpi xmlns:a14="http://schemas.microsoft.com/office/drawing/2010/main" val="0"/>
              </a:ext>
            </a:extLst>
          </a:blip>
          <a:srcRect l="4167" t="47037" r="75416" b="22593"/>
          <a:stretch/>
        </p:blipFill>
        <p:spPr>
          <a:xfrm>
            <a:off x="1143000" y="4182247"/>
            <a:ext cx="5029200" cy="4208106"/>
          </a:xfrm>
          <a:prstGeom prst="rect">
            <a:avLst/>
          </a:prstGeom>
        </p:spPr>
      </p:pic>
    </p:spTree>
    <p:extLst>
      <p:ext uri="{BB962C8B-B14F-4D97-AF65-F5344CB8AC3E}">
        <p14:creationId xmlns:p14="http://schemas.microsoft.com/office/powerpoint/2010/main" val="1331882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8518" b="-4814"/>
            </a:stretch>
          </a:blipFill>
        </p:spPr>
      </p:sp>
      <p:sp>
        <p:nvSpPr>
          <p:cNvPr id="8" name="TextBox 8"/>
          <p:cNvSpPr txBox="1"/>
          <p:nvPr/>
        </p:nvSpPr>
        <p:spPr>
          <a:xfrm>
            <a:off x="13717825" y="872823"/>
            <a:ext cx="3258797" cy="254604"/>
          </a:xfrm>
          <a:prstGeom prst="rect">
            <a:avLst/>
          </a:prstGeom>
        </p:spPr>
        <p:txBody>
          <a:bodyPr lIns="0" tIns="0" rIns="0" bIns="0" rtlCol="0" anchor="t">
            <a:spAutoFit/>
          </a:bodyPr>
          <a:lstStyle/>
          <a:p>
            <a:pPr algn="r">
              <a:lnSpc>
                <a:spcPts val="2241"/>
              </a:lnSpc>
              <a:spcBef>
                <a:spcPct val="0"/>
              </a:spcBef>
            </a:pPr>
            <a:r>
              <a:rPr lang="en-US" sz="1601" spc="57">
                <a:solidFill>
                  <a:srgbClr val="FFFFFF"/>
                </a:solidFill>
                <a:latin typeface="TT Commons Pro Bold"/>
              </a:rPr>
              <a:t>PROJECT PLAN</a:t>
            </a:r>
          </a:p>
        </p:txBody>
      </p:sp>
      <p:sp>
        <p:nvSpPr>
          <p:cNvPr id="9" name="AutoShape 9"/>
          <p:cNvSpPr/>
          <p:nvPr/>
        </p:nvSpPr>
        <p:spPr>
          <a:xfrm rot="5006">
            <a:off x="968483" y="1635391"/>
            <a:ext cx="16351034" cy="0"/>
          </a:xfrm>
          <a:prstGeom prst="line">
            <a:avLst/>
          </a:prstGeom>
          <a:ln w="19050" cap="flat">
            <a:solidFill>
              <a:srgbClr val="FFFFFF"/>
            </a:solidFill>
            <a:prstDash val="solid"/>
            <a:headEnd type="none" w="sm" len="sm"/>
            <a:tailEnd type="none" w="sm" len="sm"/>
          </a:ln>
        </p:spPr>
      </p:sp>
      <p:sp>
        <p:nvSpPr>
          <p:cNvPr id="14" name="TextBox 13">
            <a:extLst>
              <a:ext uri="{FF2B5EF4-FFF2-40B4-BE49-F238E27FC236}">
                <a16:creationId xmlns:a16="http://schemas.microsoft.com/office/drawing/2014/main" id="{E6ACE526-76F4-740C-9B2A-1FB132ABB9FE}"/>
              </a:ext>
            </a:extLst>
          </p:cNvPr>
          <p:cNvSpPr txBox="1"/>
          <p:nvPr/>
        </p:nvSpPr>
        <p:spPr>
          <a:xfrm>
            <a:off x="938011" y="267663"/>
            <a:ext cx="9144000" cy="1149930"/>
          </a:xfrm>
          <a:prstGeom prst="rect">
            <a:avLst/>
          </a:prstGeom>
          <a:noFill/>
        </p:spPr>
        <p:txBody>
          <a:bodyPr wrap="square">
            <a:spAutoFit/>
          </a:bodyPr>
          <a:lstStyle/>
          <a:p>
            <a:pPr marL="0" lvl="0" indent="0" algn="l">
              <a:lnSpc>
                <a:spcPts val="10080"/>
              </a:lnSpc>
              <a:spcBef>
                <a:spcPct val="0"/>
              </a:spcBef>
            </a:pPr>
            <a:r>
              <a:rPr lang="en-US" sz="2800" dirty="0">
                <a:solidFill>
                  <a:srgbClr val="FFFFFF"/>
                </a:solidFill>
                <a:latin typeface="TT Commons Pro"/>
              </a:rPr>
              <a:t>Handling Nulls and Outliers</a:t>
            </a:r>
          </a:p>
        </p:txBody>
      </p:sp>
      <p:sp>
        <p:nvSpPr>
          <p:cNvPr id="3" name="TextBox 2">
            <a:extLst>
              <a:ext uri="{FF2B5EF4-FFF2-40B4-BE49-F238E27FC236}">
                <a16:creationId xmlns:a16="http://schemas.microsoft.com/office/drawing/2014/main" id="{8743DD05-9F4F-DAB3-8AE7-F555906AA123}"/>
              </a:ext>
            </a:extLst>
          </p:cNvPr>
          <p:cNvSpPr txBox="1"/>
          <p:nvPr/>
        </p:nvSpPr>
        <p:spPr>
          <a:xfrm>
            <a:off x="1158240" y="2324100"/>
            <a:ext cx="12344400" cy="923330"/>
          </a:xfrm>
          <a:prstGeom prst="rect">
            <a:avLst/>
          </a:prstGeom>
          <a:noFill/>
        </p:spPr>
        <p:txBody>
          <a:bodyPr wrap="square" rtlCol="0">
            <a:spAutoFit/>
          </a:bodyPr>
          <a:lstStyle/>
          <a:p>
            <a:r>
              <a:rPr lang="en-US" dirty="0">
                <a:solidFill>
                  <a:schemeClr val="bg1"/>
                </a:solidFill>
                <a:latin typeface="Courier New" panose="02070309020205020404" pitchFamily="49" charset="0"/>
              </a:rPr>
              <a:t>For the rating </a:t>
            </a:r>
            <a:r>
              <a:rPr lang="en-US" b="0" dirty="0">
                <a:solidFill>
                  <a:schemeClr val="bg1"/>
                </a:solidFill>
                <a:effectLst/>
                <a:latin typeface="Courier New" panose="02070309020205020404" pitchFamily="49" charset="0"/>
              </a:rPr>
              <a:t>analyzed relationships of rating with different columns to find the most suitable way to impute the missing values</a:t>
            </a:r>
          </a:p>
          <a:p>
            <a:endParaRPr lang="en-US" dirty="0">
              <a:solidFill>
                <a:schemeClr val="bg1"/>
              </a:solidFill>
            </a:endParaRPr>
          </a:p>
        </p:txBody>
      </p:sp>
      <p:pic>
        <p:nvPicPr>
          <p:cNvPr id="11" name="Picture 10" descr="A screenshot of a computer&#10;&#10;Description automatically generated">
            <a:extLst>
              <a:ext uri="{FF2B5EF4-FFF2-40B4-BE49-F238E27FC236}">
                <a16:creationId xmlns:a16="http://schemas.microsoft.com/office/drawing/2014/main" id="{6E3E080E-37FD-CF95-20CB-C73C7D8CDBD3}"/>
              </a:ext>
            </a:extLst>
          </p:cNvPr>
          <p:cNvPicPr>
            <a:picLocks noChangeAspect="1"/>
          </p:cNvPicPr>
          <p:nvPr/>
        </p:nvPicPr>
        <p:blipFill rotWithShape="1">
          <a:blip r:embed="rId3">
            <a:extLst>
              <a:ext uri="{28A0092B-C50C-407E-A947-70E740481C1C}">
                <a14:useLocalDpi xmlns:a14="http://schemas.microsoft.com/office/drawing/2010/main" val="0"/>
              </a:ext>
            </a:extLst>
          </a:blip>
          <a:srcRect l="5129" t="39630" r="40000" b="22592"/>
          <a:stretch/>
        </p:blipFill>
        <p:spPr>
          <a:xfrm>
            <a:off x="1158240" y="3467100"/>
            <a:ext cx="10034789" cy="388620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3D71D159-906C-0586-FA08-0D020B5F55D5}"/>
              </a:ext>
            </a:extLst>
          </p:cNvPr>
          <p:cNvPicPr>
            <a:picLocks noChangeAspect="1"/>
          </p:cNvPicPr>
          <p:nvPr/>
        </p:nvPicPr>
        <p:blipFill rotWithShape="1">
          <a:blip r:embed="rId4">
            <a:extLst>
              <a:ext uri="{28A0092B-C50C-407E-A947-70E740481C1C}">
                <a14:useLocalDpi xmlns:a14="http://schemas.microsoft.com/office/drawing/2010/main" val="0"/>
              </a:ext>
            </a:extLst>
          </a:blip>
          <a:srcRect l="5295" t="42593" r="80417" b="28518"/>
          <a:stretch/>
        </p:blipFill>
        <p:spPr>
          <a:xfrm>
            <a:off x="11353800" y="3467100"/>
            <a:ext cx="2612910" cy="3886200"/>
          </a:xfrm>
          <a:prstGeom prst="rect">
            <a:avLst/>
          </a:prstGeom>
        </p:spPr>
      </p:pic>
    </p:spTree>
    <p:extLst>
      <p:ext uri="{BB962C8B-B14F-4D97-AF65-F5344CB8AC3E}">
        <p14:creationId xmlns:p14="http://schemas.microsoft.com/office/powerpoint/2010/main" val="438972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8518" b="-4814"/>
            </a:stretch>
          </a:blipFill>
        </p:spPr>
      </p:sp>
      <p:sp>
        <p:nvSpPr>
          <p:cNvPr id="8" name="TextBox 8"/>
          <p:cNvSpPr txBox="1"/>
          <p:nvPr/>
        </p:nvSpPr>
        <p:spPr>
          <a:xfrm>
            <a:off x="13717825" y="872823"/>
            <a:ext cx="3258797" cy="254604"/>
          </a:xfrm>
          <a:prstGeom prst="rect">
            <a:avLst/>
          </a:prstGeom>
        </p:spPr>
        <p:txBody>
          <a:bodyPr lIns="0" tIns="0" rIns="0" bIns="0" rtlCol="0" anchor="t">
            <a:spAutoFit/>
          </a:bodyPr>
          <a:lstStyle/>
          <a:p>
            <a:pPr algn="r">
              <a:lnSpc>
                <a:spcPts val="2241"/>
              </a:lnSpc>
              <a:spcBef>
                <a:spcPct val="0"/>
              </a:spcBef>
            </a:pPr>
            <a:r>
              <a:rPr lang="en-US" sz="1601" spc="57">
                <a:solidFill>
                  <a:srgbClr val="FFFFFF"/>
                </a:solidFill>
                <a:latin typeface="TT Commons Pro Bold"/>
              </a:rPr>
              <a:t>PROJECT PLAN</a:t>
            </a:r>
          </a:p>
        </p:txBody>
      </p:sp>
      <p:sp>
        <p:nvSpPr>
          <p:cNvPr id="9" name="AutoShape 9"/>
          <p:cNvSpPr/>
          <p:nvPr/>
        </p:nvSpPr>
        <p:spPr>
          <a:xfrm rot="5006">
            <a:off x="968483" y="1635391"/>
            <a:ext cx="16351034" cy="0"/>
          </a:xfrm>
          <a:prstGeom prst="line">
            <a:avLst/>
          </a:prstGeom>
          <a:ln w="19050" cap="flat">
            <a:solidFill>
              <a:srgbClr val="FFFFFF"/>
            </a:solidFill>
            <a:prstDash val="solid"/>
            <a:headEnd type="none" w="sm" len="sm"/>
            <a:tailEnd type="none" w="sm" len="sm"/>
          </a:ln>
        </p:spPr>
      </p:sp>
      <p:sp>
        <p:nvSpPr>
          <p:cNvPr id="14" name="TextBox 13">
            <a:extLst>
              <a:ext uri="{FF2B5EF4-FFF2-40B4-BE49-F238E27FC236}">
                <a16:creationId xmlns:a16="http://schemas.microsoft.com/office/drawing/2014/main" id="{E6ACE526-76F4-740C-9B2A-1FB132ABB9FE}"/>
              </a:ext>
            </a:extLst>
          </p:cNvPr>
          <p:cNvSpPr txBox="1"/>
          <p:nvPr/>
        </p:nvSpPr>
        <p:spPr>
          <a:xfrm>
            <a:off x="938011" y="267663"/>
            <a:ext cx="9144000" cy="1149930"/>
          </a:xfrm>
          <a:prstGeom prst="rect">
            <a:avLst/>
          </a:prstGeom>
          <a:noFill/>
        </p:spPr>
        <p:txBody>
          <a:bodyPr wrap="square">
            <a:spAutoFit/>
          </a:bodyPr>
          <a:lstStyle/>
          <a:p>
            <a:pPr marL="0" lvl="0" indent="0" algn="l">
              <a:lnSpc>
                <a:spcPts val="10080"/>
              </a:lnSpc>
              <a:spcBef>
                <a:spcPct val="0"/>
              </a:spcBef>
            </a:pPr>
            <a:r>
              <a:rPr lang="en-US" sz="2800" dirty="0">
                <a:solidFill>
                  <a:srgbClr val="FFFFFF"/>
                </a:solidFill>
                <a:latin typeface="TT Commons Pro"/>
              </a:rPr>
              <a:t>Handling Nulls and Outliers</a:t>
            </a:r>
          </a:p>
        </p:txBody>
      </p:sp>
      <p:sp>
        <p:nvSpPr>
          <p:cNvPr id="3" name="TextBox 2">
            <a:extLst>
              <a:ext uri="{FF2B5EF4-FFF2-40B4-BE49-F238E27FC236}">
                <a16:creationId xmlns:a16="http://schemas.microsoft.com/office/drawing/2014/main" id="{8743DD05-9F4F-DAB3-8AE7-F555906AA123}"/>
              </a:ext>
            </a:extLst>
          </p:cNvPr>
          <p:cNvSpPr txBox="1"/>
          <p:nvPr/>
        </p:nvSpPr>
        <p:spPr>
          <a:xfrm>
            <a:off x="1158240" y="2324100"/>
            <a:ext cx="12344400" cy="646331"/>
          </a:xfrm>
          <a:prstGeom prst="rect">
            <a:avLst/>
          </a:prstGeom>
          <a:noFill/>
        </p:spPr>
        <p:txBody>
          <a:bodyPr wrap="square" rtlCol="0">
            <a:spAutoFit/>
          </a:bodyPr>
          <a:lstStyle/>
          <a:p>
            <a:r>
              <a:rPr lang="en-US" b="0" i="0" dirty="0">
                <a:solidFill>
                  <a:schemeClr val="bg1"/>
                </a:solidFill>
                <a:effectLst/>
                <a:latin typeface="Roboto" panose="02000000000000000000" pitchFamily="2" charset="0"/>
              </a:rPr>
              <a:t>For the Company size We Created a mapping that relates the company's size to the average founded year in order to impute the missing Founded values with the suitable values of founded years</a:t>
            </a:r>
            <a:endParaRPr lang="en-US" dirty="0">
              <a:solidFill>
                <a:schemeClr val="bg1"/>
              </a:solidFill>
            </a:endParaRPr>
          </a:p>
        </p:txBody>
      </p:sp>
      <p:pic>
        <p:nvPicPr>
          <p:cNvPr id="5" name="Picture 4" descr="A screenshot of a computer&#10;&#10;Description automatically generated">
            <a:extLst>
              <a:ext uri="{FF2B5EF4-FFF2-40B4-BE49-F238E27FC236}">
                <a16:creationId xmlns:a16="http://schemas.microsoft.com/office/drawing/2014/main" id="{3F3A45FF-9F2D-751B-F9F8-9D102D35D531}"/>
              </a:ext>
            </a:extLst>
          </p:cNvPr>
          <p:cNvPicPr>
            <a:picLocks noChangeAspect="1"/>
          </p:cNvPicPr>
          <p:nvPr/>
        </p:nvPicPr>
        <p:blipFill rotWithShape="1">
          <a:blip r:embed="rId3">
            <a:extLst>
              <a:ext uri="{28A0092B-C50C-407E-A947-70E740481C1C}">
                <a14:useLocalDpi xmlns:a14="http://schemas.microsoft.com/office/drawing/2010/main" val="0"/>
              </a:ext>
            </a:extLst>
          </a:blip>
          <a:srcRect l="2083" t="32963" r="11667" b="23749"/>
          <a:stretch/>
        </p:blipFill>
        <p:spPr>
          <a:xfrm>
            <a:off x="228600" y="3500717"/>
            <a:ext cx="17473404" cy="4932863"/>
          </a:xfrm>
          <a:prstGeom prst="rect">
            <a:avLst/>
          </a:prstGeom>
        </p:spPr>
      </p:pic>
    </p:spTree>
    <p:extLst>
      <p:ext uri="{BB962C8B-B14F-4D97-AF65-F5344CB8AC3E}">
        <p14:creationId xmlns:p14="http://schemas.microsoft.com/office/powerpoint/2010/main" val="4072869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8518" b="-4814"/>
            </a:stretch>
          </a:blipFill>
        </p:spPr>
      </p:sp>
      <p:sp>
        <p:nvSpPr>
          <p:cNvPr id="8" name="TextBox 8"/>
          <p:cNvSpPr txBox="1"/>
          <p:nvPr/>
        </p:nvSpPr>
        <p:spPr>
          <a:xfrm>
            <a:off x="13717825" y="872823"/>
            <a:ext cx="3258797" cy="254604"/>
          </a:xfrm>
          <a:prstGeom prst="rect">
            <a:avLst/>
          </a:prstGeom>
        </p:spPr>
        <p:txBody>
          <a:bodyPr lIns="0" tIns="0" rIns="0" bIns="0" rtlCol="0" anchor="t">
            <a:spAutoFit/>
          </a:bodyPr>
          <a:lstStyle/>
          <a:p>
            <a:pPr algn="r">
              <a:lnSpc>
                <a:spcPts val="2241"/>
              </a:lnSpc>
              <a:spcBef>
                <a:spcPct val="0"/>
              </a:spcBef>
            </a:pPr>
            <a:r>
              <a:rPr lang="en-US" sz="1601" spc="57">
                <a:solidFill>
                  <a:srgbClr val="FFFFFF"/>
                </a:solidFill>
                <a:latin typeface="TT Commons Pro Bold"/>
              </a:rPr>
              <a:t>PROJECT PLAN</a:t>
            </a:r>
          </a:p>
        </p:txBody>
      </p:sp>
      <p:sp>
        <p:nvSpPr>
          <p:cNvPr id="9" name="AutoShape 9"/>
          <p:cNvSpPr/>
          <p:nvPr/>
        </p:nvSpPr>
        <p:spPr>
          <a:xfrm rot="5006">
            <a:off x="968483" y="1635391"/>
            <a:ext cx="16351034" cy="0"/>
          </a:xfrm>
          <a:prstGeom prst="line">
            <a:avLst/>
          </a:prstGeom>
          <a:ln w="19050" cap="flat">
            <a:solidFill>
              <a:srgbClr val="FFFFFF"/>
            </a:solidFill>
            <a:prstDash val="solid"/>
            <a:headEnd type="none" w="sm" len="sm"/>
            <a:tailEnd type="none" w="sm" len="sm"/>
          </a:ln>
        </p:spPr>
      </p:sp>
      <p:sp>
        <p:nvSpPr>
          <p:cNvPr id="14" name="TextBox 13">
            <a:extLst>
              <a:ext uri="{FF2B5EF4-FFF2-40B4-BE49-F238E27FC236}">
                <a16:creationId xmlns:a16="http://schemas.microsoft.com/office/drawing/2014/main" id="{E6ACE526-76F4-740C-9B2A-1FB132ABB9FE}"/>
              </a:ext>
            </a:extLst>
          </p:cNvPr>
          <p:cNvSpPr txBox="1"/>
          <p:nvPr/>
        </p:nvSpPr>
        <p:spPr>
          <a:xfrm>
            <a:off x="938011" y="267663"/>
            <a:ext cx="9144000" cy="1149930"/>
          </a:xfrm>
          <a:prstGeom prst="rect">
            <a:avLst/>
          </a:prstGeom>
          <a:noFill/>
        </p:spPr>
        <p:txBody>
          <a:bodyPr wrap="square">
            <a:spAutoFit/>
          </a:bodyPr>
          <a:lstStyle/>
          <a:p>
            <a:pPr marL="0" lvl="0" indent="0" algn="l">
              <a:lnSpc>
                <a:spcPts val="10080"/>
              </a:lnSpc>
              <a:spcBef>
                <a:spcPct val="0"/>
              </a:spcBef>
            </a:pPr>
            <a:r>
              <a:rPr lang="en-US" sz="2800" dirty="0">
                <a:solidFill>
                  <a:srgbClr val="FFFFFF"/>
                </a:solidFill>
                <a:latin typeface="TT Commons Pro"/>
              </a:rPr>
              <a:t>Handling Nulls and Outliers</a:t>
            </a:r>
          </a:p>
        </p:txBody>
      </p:sp>
      <p:sp>
        <p:nvSpPr>
          <p:cNvPr id="3" name="TextBox 2">
            <a:extLst>
              <a:ext uri="{FF2B5EF4-FFF2-40B4-BE49-F238E27FC236}">
                <a16:creationId xmlns:a16="http://schemas.microsoft.com/office/drawing/2014/main" id="{8743DD05-9F4F-DAB3-8AE7-F555906AA123}"/>
              </a:ext>
            </a:extLst>
          </p:cNvPr>
          <p:cNvSpPr txBox="1"/>
          <p:nvPr/>
        </p:nvSpPr>
        <p:spPr>
          <a:xfrm>
            <a:off x="1158240" y="2324100"/>
            <a:ext cx="12344400" cy="923330"/>
          </a:xfrm>
          <a:prstGeom prst="rect">
            <a:avLst/>
          </a:prstGeom>
          <a:noFill/>
        </p:spPr>
        <p:txBody>
          <a:bodyPr wrap="square" rtlCol="0">
            <a:spAutoFit/>
          </a:bodyPr>
          <a:lstStyle/>
          <a:p>
            <a:pPr algn="l"/>
            <a:r>
              <a:rPr lang="en-US" b="0" dirty="0">
                <a:solidFill>
                  <a:schemeClr val="bg1"/>
                </a:solidFill>
                <a:effectLst/>
                <a:latin typeface="+mj-lt"/>
              </a:rPr>
              <a:t>For the Revenue Missing data </a:t>
            </a:r>
            <a:r>
              <a:rPr lang="en-US" b="0" i="0" dirty="0">
                <a:solidFill>
                  <a:schemeClr val="bg1"/>
                </a:solidFill>
                <a:effectLst/>
                <a:latin typeface="+mj-lt"/>
              </a:rPr>
              <a:t>We created a mapping for the Sector and the most common revenue rearranged in order</a:t>
            </a:r>
          </a:p>
          <a:p>
            <a:pPr algn="l"/>
            <a:r>
              <a:rPr lang="en-US" b="0" i="0" dirty="0">
                <a:solidFill>
                  <a:schemeClr val="bg1"/>
                </a:solidFill>
                <a:effectLst/>
                <a:latin typeface="+mj-lt"/>
              </a:rPr>
              <a:t>to impute the revenue ranges using the suitable value</a:t>
            </a:r>
          </a:p>
          <a:p>
            <a:endParaRPr lang="en-US" b="0" dirty="0">
              <a:solidFill>
                <a:schemeClr val="bg1"/>
              </a:solidFill>
              <a:effectLst/>
              <a:latin typeface="+mj-lt"/>
            </a:endParaRPr>
          </a:p>
        </p:txBody>
      </p:sp>
      <p:pic>
        <p:nvPicPr>
          <p:cNvPr id="10" name="Picture 9" descr="A screenshot of a computer&#10;&#10;Description automatically generated">
            <a:extLst>
              <a:ext uri="{FF2B5EF4-FFF2-40B4-BE49-F238E27FC236}">
                <a16:creationId xmlns:a16="http://schemas.microsoft.com/office/drawing/2014/main" id="{8A8326E6-821A-B0BA-7134-5D61BFB5BABE}"/>
              </a:ext>
            </a:extLst>
          </p:cNvPr>
          <p:cNvPicPr>
            <a:picLocks noChangeAspect="1"/>
          </p:cNvPicPr>
          <p:nvPr/>
        </p:nvPicPr>
        <p:blipFill rotWithShape="1">
          <a:blip r:embed="rId3">
            <a:extLst>
              <a:ext uri="{28A0092B-C50C-407E-A947-70E740481C1C}">
                <a14:useLocalDpi xmlns:a14="http://schemas.microsoft.com/office/drawing/2010/main" val="0"/>
              </a:ext>
            </a:extLst>
          </a:blip>
          <a:srcRect l="3333" t="31569" r="38333" b="15694"/>
          <a:stretch/>
        </p:blipFill>
        <p:spPr>
          <a:xfrm>
            <a:off x="1158240" y="3180348"/>
            <a:ext cx="13030200" cy="6626360"/>
          </a:xfrm>
          <a:prstGeom prst="rect">
            <a:avLst/>
          </a:prstGeom>
        </p:spPr>
      </p:pic>
    </p:spTree>
    <p:extLst>
      <p:ext uri="{BB962C8B-B14F-4D97-AF65-F5344CB8AC3E}">
        <p14:creationId xmlns:p14="http://schemas.microsoft.com/office/powerpoint/2010/main" val="1090286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59" t="-14900" b="-9259"/>
            </a:stretch>
          </a:blipFill>
        </p:spPr>
      </p:sp>
      <p:sp>
        <p:nvSpPr>
          <p:cNvPr id="6" name="AutoShape 6"/>
          <p:cNvSpPr/>
          <p:nvPr/>
        </p:nvSpPr>
        <p:spPr>
          <a:xfrm rot="5006">
            <a:off x="836560" y="1568849"/>
            <a:ext cx="16351034" cy="0"/>
          </a:xfrm>
          <a:prstGeom prst="line">
            <a:avLst/>
          </a:prstGeom>
          <a:ln w="19050" cap="flat">
            <a:solidFill>
              <a:srgbClr val="FFFFFF"/>
            </a:solidFill>
            <a:prstDash val="solid"/>
            <a:headEnd type="none" w="sm" len="sm"/>
            <a:tailEnd type="none" w="sm" len="sm"/>
          </a:ln>
        </p:spPr>
      </p:sp>
      <p:sp>
        <p:nvSpPr>
          <p:cNvPr id="8" name="TextBox 8"/>
          <p:cNvSpPr txBox="1"/>
          <p:nvPr/>
        </p:nvSpPr>
        <p:spPr>
          <a:xfrm>
            <a:off x="836568" y="796167"/>
            <a:ext cx="6975318" cy="738664"/>
          </a:xfrm>
          <a:prstGeom prst="rect">
            <a:avLst/>
          </a:prstGeom>
        </p:spPr>
        <p:txBody>
          <a:bodyPr lIns="0" tIns="0" rIns="0" bIns="0" rtlCol="0" anchor="t">
            <a:spAutoFit/>
          </a:bodyPr>
          <a:lstStyle/>
          <a:p>
            <a:r>
              <a:rPr lang="en-US" sz="4800" b="0" dirty="0">
                <a:solidFill>
                  <a:schemeClr val="bg1"/>
                </a:solidFill>
                <a:effectLst/>
                <a:latin typeface="+mj-lt"/>
              </a:rPr>
              <a:t>Feature Engineering</a:t>
            </a:r>
          </a:p>
        </p:txBody>
      </p:sp>
      <p:sp>
        <p:nvSpPr>
          <p:cNvPr id="52" name="TextBox 51">
            <a:extLst>
              <a:ext uri="{FF2B5EF4-FFF2-40B4-BE49-F238E27FC236}">
                <a16:creationId xmlns:a16="http://schemas.microsoft.com/office/drawing/2014/main" id="{12B1525A-16C0-9E71-89BE-33B4935A88DD}"/>
              </a:ext>
            </a:extLst>
          </p:cNvPr>
          <p:cNvSpPr txBox="1"/>
          <p:nvPr/>
        </p:nvSpPr>
        <p:spPr>
          <a:xfrm>
            <a:off x="685800" y="2552700"/>
            <a:ext cx="16611600" cy="400110"/>
          </a:xfrm>
          <a:prstGeom prst="rect">
            <a:avLst/>
          </a:prstGeom>
          <a:noFill/>
        </p:spPr>
        <p:txBody>
          <a:bodyPr wrap="square">
            <a:spAutoFit/>
          </a:bodyPr>
          <a:lstStyle/>
          <a:p>
            <a:r>
              <a:rPr lang="en-US" sz="2000" b="0" dirty="0">
                <a:solidFill>
                  <a:schemeClr val="bg1"/>
                </a:solidFill>
                <a:effectLst/>
                <a:latin typeface="Courier New" panose="02070309020205020404" pitchFamily="49" charset="0"/>
              </a:rPr>
              <a:t>Mappings to create 2 new columns that include the Job Type and the level of the required Candidate</a:t>
            </a:r>
          </a:p>
        </p:txBody>
      </p:sp>
      <p:pic>
        <p:nvPicPr>
          <p:cNvPr id="7" name="Picture 6" descr="A screenshot of a computer&#10;&#10;Description automatically generated">
            <a:extLst>
              <a:ext uri="{FF2B5EF4-FFF2-40B4-BE49-F238E27FC236}">
                <a16:creationId xmlns:a16="http://schemas.microsoft.com/office/drawing/2014/main" id="{257FAF44-D3C1-A6BF-9D8A-BDBF5D28603A}"/>
              </a:ext>
            </a:extLst>
          </p:cNvPr>
          <p:cNvPicPr>
            <a:picLocks noChangeAspect="1"/>
          </p:cNvPicPr>
          <p:nvPr/>
        </p:nvPicPr>
        <p:blipFill rotWithShape="1">
          <a:blip r:embed="rId3">
            <a:extLst>
              <a:ext uri="{28A0092B-C50C-407E-A947-70E740481C1C}">
                <a14:useLocalDpi xmlns:a14="http://schemas.microsoft.com/office/drawing/2010/main" val="0"/>
              </a:ext>
            </a:extLst>
          </a:blip>
          <a:srcRect l="2917" t="22659" r="48333" b="12963"/>
          <a:stretch/>
        </p:blipFill>
        <p:spPr>
          <a:xfrm>
            <a:off x="990600" y="3359937"/>
            <a:ext cx="9372600" cy="5297018"/>
          </a:xfrm>
          <a:prstGeom prst="rect">
            <a:avLst/>
          </a:prstGeom>
        </p:spPr>
      </p:pic>
    </p:spTree>
    <p:extLst>
      <p:ext uri="{BB962C8B-B14F-4D97-AF65-F5344CB8AC3E}">
        <p14:creationId xmlns:p14="http://schemas.microsoft.com/office/powerpoint/2010/main" val="2638069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8518" b="-4814"/>
            </a:stretch>
          </a:blipFill>
        </p:spPr>
      </p:sp>
      <p:sp>
        <p:nvSpPr>
          <p:cNvPr id="8" name="TextBox 8"/>
          <p:cNvSpPr txBox="1"/>
          <p:nvPr/>
        </p:nvSpPr>
        <p:spPr>
          <a:xfrm>
            <a:off x="13717825" y="872823"/>
            <a:ext cx="3258797" cy="254604"/>
          </a:xfrm>
          <a:prstGeom prst="rect">
            <a:avLst/>
          </a:prstGeom>
        </p:spPr>
        <p:txBody>
          <a:bodyPr lIns="0" tIns="0" rIns="0" bIns="0" rtlCol="0" anchor="t">
            <a:spAutoFit/>
          </a:bodyPr>
          <a:lstStyle/>
          <a:p>
            <a:pPr algn="r">
              <a:lnSpc>
                <a:spcPts val="2241"/>
              </a:lnSpc>
              <a:spcBef>
                <a:spcPct val="0"/>
              </a:spcBef>
            </a:pPr>
            <a:r>
              <a:rPr lang="en-US" sz="1601" spc="57">
                <a:solidFill>
                  <a:srgbClr val="FFFFFF"/>
                </a:solidFill>
                <a:latin typeface="TT Commons Pro Bold"/>
              </a:rPr>
              <a:t>PROJECT PLAN</a:t>
            </a:r>
          </a:p>
        </p:txBody>
      </p:sp>
      <p:sp>
        <p:nvSpPr>
          <p:cNvPr id="9" name="AutoShape 9"/>
          <p:cNvSpPr/>
          <p:nvPr/>
        </p:nvSpPr>
        <p:spPr>
          <a:xfrm rot="5006">
            <a:off x="968483" y="1635391"/>
            <a:ext cx="16351034" cy="0"/>
          </a:xfrm>
          <a:prstGeom prst="line">
            <a:avLst/>
          </a:prstGeom>
          <a:ln w="19050" cap="flat">
            <a:solidFill>
              <a:srgbClr val="FFFFFF"/>
            </a:solidFill>
            <a:prstDash val="solid"/>
            <a:headEnd type="none" w="sm" len="sm"/>
            <a:tailEnd type="none" w="sm" len="sm"/>
          </a:ln>
        </p:spPr>
      </p:sp>
      <p:sp>
        <p:nvSpPr>
          <p:cNvPr id="14" name="TextBox 13">
            <a:extLst>
              <a:ext uri="{FF2B5EF4-FFF2-40B4-BE49-F238E27FC236}">
                <a16:creationId xmlns:a16="http://schemas.microsoft.com/office/drawing/2014/main" id="{E6ACE526-76F4-740C-9B2A-1FB132ABB9FE}"/>
              </a:ext>
            </a:extLst>
          </p:cNvPr>
          <p:cNvSpPr txBox="1"/>
          <p:nvPr/>
        </p:nvSpPr>
        <p:spPr>
          <a:xfrm>
            <a:off x="938011" y="707737"/>
            <a:ext cx="9144000" cy="1077218"/>
          </a:xfrm>
          <a:prstGeom prst="rect">
            <a:avLst/>
          </a:prstGeom>
          <a:noFill/>
        </p:spPr>
        <p:txBody>
          <a:bodyPr wrap="square">
            <a:spAutoFit/>
          </a:bodyPr>
          <a:lstStyle/>
          <a:p>
            <a:r>
              <a:rPr lang="en-US" sz="3200" b="0" dirty="0">
                <a:solidFill>
                  <a:schemeClr val="bg1"/>
                </a:solidFill>
                <a:effectLst/>
                <a:latin typeface="Courier New" panose="02070309020205020404" pitchFamily="49" charset="0"/>
              </a:rPr>
              <a:t>Data Discretization and Encoding</a:t>
            </a:r>
          </a:p>
          <a:p>
            <a:endParaRPr lang="en-US" sz="3200" b="0" dirty="0">
              <a:solidFill>
                <a:schemeClr val="bg1"/>
              </a:solidFill>
              <a:effectLst/>
              <a:latin typeface="Courier New" panose="02070309020205020404" pitchFamily="49" charset="0"/>
            </a:endParaRPr>
          </a:p>
        </p:txBody>
      </p:sp>
      <p:pic>
        <p:nvPicPr>
          <p:cNvPr id="4" name="Picture 3" descr="A screenshot of a computer&#10;&#10;Description automatically generated">
            <a:extLst>
              <a:ext uri="{FF2B5EF4-FFF2-40B4-BE49-F238E27FC236}">
                <a16:creationId xmlns:a16="http://schemas.microsoft.com/office/drawing/2014/main" id="{D3282957-4B28-DD31-DE91-D9547F6B81C5}"/>
              </a:ext>
            </a:extLst>
          </p:cNvPr>
          <p:cNvPicPr>
            <a:picLocks noChangeAspect="1"/>
          </p:cNvPicPr>
          <p:nvPr/>
        </p:nvPicPr>
        <p:blipFill rotWithShape="1">
          <a:blip r:embed="rId3">
            <a:extLst>
              <a:ext uri="{28A0092B-C50C-407E-A947-70E740481C1C}">
                <a14:useLocalDpi xmlns:a14="http://schemas.microsoft.com/office/drawing/2010/main" val="0"/>
              </a:ext>
            </a:extLst>
          </a:blip>
          <a:srcRect l="3334" t="43333" r="9166" b="6880"/>
          <a:stretch/>
        </p:blipFill>
        <p:spPr>
          <a:xfrm>
            <a:off x="989862" y="3086100"/>
            <a:ext cx="16002000" cy="5121563"/>
          </a:xfrm>
          <a:prstGeom prst="rect">
            <a:avLst/>
          </a:prstGeom>
        </p:spPr>
      </p:pic>
      <p:sp>
        <p:nvSpPr>
          <p:cNvPr id="5" name="TextBox 4">
            <a:extLst>
              <a:ext uri="{FF2B5EF4-FFF2-40B4-BE49-F238E27FC236}">
                <a16:creationId xmlns:a16="http://schemas.microsoft.com/office/drawing/2014/main" id="{780B47FE-20DC-8A8C-F053-3681D542D91B}"/>
              </a:ext>
            </a:extLst>
          </p:cNvPr>
          <p:cNvSpPr txBox="1"/>
          <p:nvPr/>
        </p:nvSpPr>
        <p:spPr>
          <a:xfrm>
            <a:off x="968491" y="2171700"/>
            <a:ext cx="8556509" cy="369332"/>
          </a:xfrm>
          <a:prstGeom prst="rect">
            <a:avLst/>
          </a:prstGeom>
          <a:noFill/>
        </p:spPr>
        <p:txBody>
          <a:bodyPr wrap="square" rtlCol="0">
            <a:spAutoFit/>
          </a:bodyPr>
          <a:lstStyle/>
          <a:p>
            <a:r>
              <a:rPr lang="en-US" dirty="0">
                <a:solidFill>
                  <a:schemeClr val="bg1"/>
                </a:solidFill>
              </a:rPr>
              <a:t>Discretized Salary’s data into 4 (Very Low, Low salary, Moderate , High)</a:t>
            </a:r>
          </a:p>
        </p:txBody>
      </p:sp>
    </p:spTree>
    <p:extLst>
      <p:ext uri="{BB962C8B-B14F-4D97-AF65-F5344CB8AC3E}">
        <p14:creationId xmlns:p14="http://schemas.microsoft.com/office/powerpoint/2010/main" val="11307344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TotalTime>
  <Words>528</Words>
  <Application>Microsoft Office PowerPoint</Application>
  <PresentationFormat>Custom</PresentationFormat>
  <Paragraphs>87</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Calibri</vt:lpstr>
      <vt:lpstr>Courier New</vt:lpstr>
      <vt:lpstr>Roboto</vt:lpstr>
      <vt:lpstr>Söhne</vt:lpstr>
      <vt:lpstr>TT Commons Pro Bold</vt:lpstr>
      <vt:lpstr>Arial</vt:lpstr>
      <vt:lpstr>TT Commons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Process Education Presentation in Orange White Simple Style</dc:title>
  <dc:creator>Omar Farid</dc:creator>
  <cp:lastModifiedBy>Omar Farid</cp:lastModifiedBy>
  <cp:revision>3</cp:revision>
  <dcterms:created xsi:type="dcterms:W3CDTF">2006-08-16T00:00:00Z</dcterms:created>
  <dcterms:modified xsi:type="dcterms:W3CDTF">2024-01-31T23:25:40Z</dcterms:modified>
  <dc:identifier>DAF7ZzFXPXo</dc:identifier>
</cp:coreProperties>
</file>